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64" r:id="rId3"/>
    <p:sldId id="268" r:id="rId4"/>
    <p:sldId id="266" r:id="rId5"/>
    <p:sldId id="271" r:id="rId6"/>
    <p:sldId id="270" r:id="rId7"/>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4F4"/>
    <a:srgbClr val="FF675C"/>
    <a:srgbClr val="FF4438"/>
    <a:srgbClr val="F9F7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94"/>
  </p:normalViewPr>
  <p:slideViewPr>
    <p:cSldViewPr snapToGrid="0" showGuides="1">
      <p:cViewPr varScale="1">
        <p:scale>
          <a:sx n="64" d="100"/>
          <a:sy n="64" d="100"/>
        </p:scale>
        <p:origin x="978" y="78"/>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4F2E86-6B31-AE4A-82B6-96ED725DE743}" type="datetimeFigureOut">
              <a:rPr lang="fi-FI" smtClean="0"/>
              <a:t>12.10.2024</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5AB6E6-FFA9-4D4D-A9FD-BFE46BFDB484}" type="slidenum">
              <a:rPr lang="fi-FI" smtClean="0"/>
              <a:t>‹#›</a:t>
            </a:fld>
            <a:endParaRPr lang="fi-FI"/>
          </a:p>
        </p:txBody>
      </p:sp>
    </p:spTree>
    <p:extLst>
      <p:ext uri="{BB962C8B-B14F-4D97-AF65-F5344CB8AC3E}">
        <p14:creationId xmlns:p14="http://schemas.microsoft.com/office/powerpoint/2010/main" val="3210624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5"/>
          </p:nvPr>
        </p:nvSpPr>
        <p:spPr/>
        <p:txBody>
          <a:bodyPr/>
          <a:lstStyle/>
          <a:p>
            <a:fld id="{255AB6E6-FFA9-4D4D-A9FD-BFE46BFDB484}" type="slidenum">
              <a:rPr lang="fi-FI" smtClean="0"/>
              <a:t>6</a:t>
            </a:fld>
            <a:endParaRPr lang="fi-FI"/>
          </a:p>
        </p:txBody>
      </p:sp>
    </p:spTree>
    <p:extLst>
      <p:ext uri="{BB962C8B-B14F-4D97-AF65-F5344CB8AC3E}">
        <p14:creationId xmlns:p14="http://schemas.microsoft.com/office/powerpoint/2010/main" val="3284436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oitussivu">
    <p:bg>
      <p:bgPr>
        <a:solidFill>
          <a:schemeClr val="accent1"/>
        </a:solidFill>
        <a:effectLst/>
      </p:bgPr>
    </p:bg>
    <p:spTree>
      <p:nvGrpSpPr>
        <p:cNvPr id="1" name=""/>
        <p:cNvGrpSpPr/>
        <p:nvPr/>
      </p:nvGrpSpPr>
      <p:grpSpPr>
        <a:xfrm>
          <a:off x="0" y="0"/>
          <a:ext cx="0" cy="0"/>
          <a:chOff x="0" y="0"/>
          <a:chExt cx="0" cy="0"/>
        </a:xfrm>
      </p:grpSpPr>
      <p:sp>
        <p:nvSpPr>
          <p:cNvPr id="33" name="Freeform 32">
            <a:extLst>
              <a:ext uri="{FF2B5EF4-FFF2-40B4-BE49-F238E27FC236}">
                <a16:creationId xmlns:a16="http://schemas.microsoft.com/office/drawing/2014/main" id="{86FA70CC-93B0-A1F0-39F0-608B413AB8C8}"/>
              </a:ext>
            </a:extLst>
          </p:cNvPr>
          <p:cNvSpPr/>
          <p:nvPr/>
        </p:nvSpPr>
        <p:spPr>
          <a:xfrm>
            <a:off x="11022" y="0"/>
            <a:ext cx="12189628" cy="6852783"/>
          </a:xfrm>
          <a:custGeom>
            <a:avLst/>
            <a:gdLst>
              <a:gd name="connsiteX0" fmla="*/ 5802640 w 12189628"/>
              <a:gd name="connsiteY0" fmla="*/ 0 h 6852783"/>
              <a:gd name="connsiteX1" fmla="*/ 5804167 w 12189628"/>
              <a:gd name="connsiteY1" fmla="*/ 295950 h 6852783"/>
              <a:gd name="connsiteX2" fmla="*/ 4417788 w 12189628"/>
              <a:gd name="connsiteY2" fmla="*/ 1102751 h 6852783"/>
              <a:gd name="connsiteX3" fmla="*/ 4310537 w 12189628"/>
              <a:gd name="connsiteY3" fmla="*/ 1165097 h 6852783"/>
              <a:gd name="connsiteX4" fmla="*/ 2924157 w 12189628"/>
              <a:gd name="connsiteY4" fmla="*/ 1972025 h 6852783"/>
              <a:gd name="connsiteX5" fmla="*/ 1421239 w 12189628"/>
              <a:gd name="connsiteY5" fmla="*/ 1118783 h 6852783"/>
              <a:gd name="connsiteX6" fmla="*/ 1415260 w 12189628"/>
              <a:gd name="connsiteY6" fmla="*/ 0 h 6852783"/>
              <a:gd name="connsiteX7" fmla="*/ 0 w 12189628"/>
              <a:gd name="connsiteY7" fmla="*/ 0 h 6852783"/>
              <a:gd name="connsiteX8" fmla="*/ 0 w 12189628"/>
              <a:gd name="connsiteY8" fmla="*/ 3699630 h 6852783"/>
              <a:gd name="connsiteX9" fmla="*/ 1093378 w 12189628"/>
              <a:gd name="connsiteY9" fmla="*/ 3063325 h 6852783"/>
              <a:gd name="connsiteX10" fmla="*/ 1225820 w 12189628"/>
              <a:gd name="connsiteY10" fmla="*/ 2986347 h 6852783"/>
              <a:gd name="connsiteX11" fmla="*/ 2937389 w 12189628"/>
              <a:gd name="connsiteY11" fmla="*/ 1990220 h 6852783"/>
              <a:gd name="connsiteX12" fmla="*/ 4792850 w 12189628"/>
              <a:gd name="connsiteY12" fmla="*/ 3043604 h 6852783"/>
              <a:gd name="connsiteX13" fmla="*/ 4804172 w 12189628"/>
              <a:gd name="connsiteY13" fmla="*/ 5160295 h 6852783"/>
              <a:gd name="connsiteX14" fmla="*/ 6708361 w 12189628"/>
              <a:gd name="connsiteY14" fmla="*/ 5150116 h 6852783"/>
              <a:gd name="connsiteX15" fmla="*/ 7604793 w 12189628"/>
              <a:gd name="connsiteY15" fmla="*/ 6690685 h 6852783"/>
              <a:gd name="connsiteX16" fmla="*/ 7674132 w 12189628"/>
              <a:gd name="connsiteY16" fmla="*/ 6809778 h 6852783"/>
              <a:gd name="connsiteX17" fmla="*/ 7699195 w 12189628"/>
              <a:gd name="connsiteY17" fmla="*/ 6852784 h 6852783"/>
              <a:gd name="connsiteX18" fmla="*/ 12189628 w 12189628"/>
              <a:gd name="connsiteY18" fmla="*/ 6852784 h 6852783"/>
              <a:gd name="connsiteX19" fmla="*/ 12189628 w 12189628"/>
              <a:gd name="connsiteY19" fmla="*/ 0 h 6852783"/>
              <a:gd name="connsiteX20" fmla="*/ 5802640 w 12189628"/>
              <a:gd name="connsiteY20" fmla="*/ 0 h 6852783"/>
              <a:gd name="connsiteX21" fmla="*/ 1425947 w 12189628"/>
              <a:gd name="connsiteY21" fmla="*/ 2185654 h 6852783"/>
              <a:gd name="connsiteX22" fmla="*/ 1419458 w 12189628"/>
              <a:gd name="connsiteY22" fmla="*/ 2181837 h 6852783"/>
              <a:gd name="connsiteX23" fmla="*/ 532440 w 12189628"/>
              <a:gd name="connsiteY23" fmla="*/ 2690525 h 6852783"/>
              <a:gd name="connsiteX24" fmla="*/ 529386 w 12189628"/>
              <a:gd name="connsiteY24" fmla="*/ 1667932 h 6852783"/>
              <a:gd name="connsiteX25" fmla="*/ 529386 w 12189628"/>
              <a:gd name="connsiteY25" fmla="*/ 1667932 h 6852783"/>
              <a:gd name="connsiteX26" fmla="*/ 529386 w 12189628"/>
              <a:gd name="connsiteY26" fmla="*/ 1667932 h 6852783"/>
              <a:gd name="connsiteX27" fmla="*/ 529386 w 12189628"/>
              <a:gd name="connsiteY27" fmla="*/ 1660425 h 6852783"/>
              <a:gd name="connsiteX28" fmla="*/ 535875 w 12189628"/>
              <a:gd name="connsiteY28" fmla="*/ 1664242 h 6852783"/>
              <a:gd name="connsiteX29" fmla="*/ 1422893 w 12189628"/>
              <a:gd name="connsiteY29" fmla="*/ 1155554 h 6852783"/>
              <a:gd name="connsiteX30" fmla="*/ 1425947 w 12189628"/>
              <a:gd name="connsiteY30" fmla="*/ 2178147 h 6852783"/>
              <a:gd name="connsiteX31" fmla="*/ 1425947 w 12189628"/>
              <a:gd name="connsiteY31" fmla="*/ 2178147 h 6852783"/>
              <a:gd name="connsiteX32" fmla="*/ 1425947 w 12189628"/>
              <a:gd name="connsiteY32" fmla="*/ 2178147 h 6852783"/>
              <a:gd name="connsiteX33" fmla="*/ 1425947 w 12189628"/>
              <a:gd name="connsiteY33" fmla="*/ 2185654 h 6852783"/>
              <a:gd name="connsiteX34" fmla="*/ 5694244 w 12189628"/>
              <a:gd name="connsiteY34" fmla="*/ 2494582 h 6852783"/>
              <a:gd name="connsiteX35" fmla="*/ 5694244 w 12189628"/>
              <a:gd name="connsiteY35" fmla="*/ 3008486 h 6852783"/>
              <a:gd name="connsiteX36" fmla="*/ 5249208 w 12189628"/>
              <a:gd name="connsiteY36" fmla="*/ 3265502 h 6852783"/>
              <a:gd name="connsiteX37" fmla="*/ 4804172 w 12189628"/>
              <a:gd name="connsiteY37" fmla="*/ 3008486 h 6852783"/>
              <a:gd name="connsiteX38" fmla="*/ 4804172 w 12189628"/>
              <a:gd name="connsiteY38" fmla="*/ 2494582 h 6852783"/>
              <a:gd name="connsiteX39" fmla="*/ 5249208 w 12189628"/>
              <a:gd name="connsiteY39" fmla="*/ 2237566 h 6852783"/>
              <a:gd name="connsiteX40" fmla="*/ 5694244 w 12189628"/>
              <a:gd name="connsiteY40" fmla="*/ 2494582 h 6852783"/>
              <a:gd name="connsiteX41" fmla="*/ 6712305 w 12189628"/>
              <a:gd name="connsiteY41" fmla="*/ 5153806 h 6852783"/>
              <a:gd name="connsiteX42" fmla="*/ 6736096 w 12189628"/>
              <a:gd name="connsiteY42" fmla="*/ 4120271 h 6852783"/>
              <a:gd name="connsiteX43" fmla="*/ 7666371 w 12189628"/>
              <a:gd name="connsiteY43" fmla="*/ 4605294 h 6852783"/>
              <a:gd name="connsiteX44" fmla="*/ 6712305 w 12189628"/>
              <a:gd name="connsiteY44" fmla="*/ 5153934 h 6852783"/>
              <a:gd name="connsiteX45" fmla="*/ 9658345 w 12189628"/>
              <a:gd name="connsiteY45" fmla="*/ 4593079 h 6852783"/>
              <a:gd name="connsiteX46" fmla="*/ 9587098 w 12189628"/>
              <a:gd name="connsiteY46" fmla="*/ 4634430 h 6852783"/>
              <a:gd name="connsiteX47" fmla="*/ 8664966 w 12189628"/>
              <a:gd name="connsiteY47" fmla="*/ 5168947 h 6852783"/>
              <a:gd name="connsiteX48" fmla="*/ 7665353 w 12189628"/>
              <a:gd name="connsiteY48" fmla="*/ 4603767 h 6852783"/>
              <a:gd name="connsiteX49" fmla="*/ 7659246 w 12189628"/>
              <a:gd name="connsiteY49" fmla="*/ 3462845 h 6852783"/>
              <a:gd name="connsiteX50" fmla="*/ 8581378 w 12189628"/>
              <a:gd name="connsiteY50" fmla="*/ 2928328 h 6852783"/>
              <a:gd name="connsiteX51" fmla="*/ 8652624 w 12189628"/>
              <a:gd name="connsiteY51" fmla="*/ 2886976 h 6852783"/>
              <a:gd name="connsiteX52" fmla="*/ 9574757 w 12189628"/>
              <a:gd name="connsiteY52" fmla="*/ 2352460 h 6852783"/>
              <a:gd name="connsiteX53" fmla="*/ 10574370 w 12189628"/>
              <a:gd name="connsiteY53" fmla="*/ 2917640 h 6852783"/>
              <a:gd name="connsiteX54" fmla="*/ 10580477 w 12189628"/>
              <a:gd name="connsiteY54" fmla="*/ 4058562 h 6852783"/>
              <a:gd name="connsiteX55" fmla="*/ 9658345 w 12189628"/>
              <a:gd name="connsiteY55" fmla="*/ 4593079 h 6852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89628" h="6852783">
                <a:moveTo>
                  <a:pt x="5802640" y="0"/>
                </a:moveTo>
                <a:lnTo>
                  <a:pt x="5804167" y="295950"/>
                </a:lnTo>
                <a:lnTo>
                  <a:pt x="4417788" y="1102751"/>
                </a:lnTo>
                <a:lnTo>
                  <a:pt x="4310537" y="1165097"/>
                </a:lnTo>
                <a:lnTo>
                  <a:pt x="2924157" y="1972025"/>
                </a:lnTo>
                <a:lnTo>
                  <a:pt x="1421239" y="1118783"/>
                </a:lnTo>
                <a:lnTo>
                  <a:pt x="1415260" y="0"/>
                </a:lnTo>
                <a:lnTo>
                  <a:pt x="0" y="0"/>
                </a:lnTo>
                <a:lnTo>
                  <a:pt x="0" y="3699630"/>
                </a:lnTo>
                <a:lnTo>
                  <a:pt x="1093378" y="3063325"/>
                </a:lnTo>
                <a:lnTo>
                  <a:pt x="1225820" y="2986347"/>
                </a:lnTo>
                <a:lnTo>
                  <a:pt x="2937389" y="1990220"/>
                </a:lnTo>
                <a:lnTo>
                  <a:pt x="4792850" y="3043604"/>
                </a:lnTo>
                <a:lnTo>
                  <a:pt x="4804172" y="5160295"/>
                </a:lnTo>
                <a:lnTo>
                  <a:pt x="6708361" y="5150116"/>
                </a:lnTo>
                <a:lnTo>
                  <a:pt x="7604793" y="6690685"/>
                </a:lnTo>
                <a:lnTo>
                  <a:pt x="7674132" y="6809778"/>
                </a:lnTo>
                <a:lnTo>
                  <a:pt x="7699195" y="6852784"/>
                </a:lnTo>
                <a:lnTo>
                  <a:pt x="12189628" y="6852784"/>
                </a:lnTo>
                <a:lnTo>
                  <a:pt x="12189628" y="0"/>
                </a:lnTo>
                <a:lnTo>
                  <a:pt x="5802640" y="0"/>
                </a:lnTo>
                <a:close/>
                <a:moveTo>
                  <a:pt x="1425947" y="2185654"/>
                </a:moveTo>
                <a:lnTo>
                  <a:pt x="1419458" y="2181837"/>
                </a:lnTo>
                <a:lnTo>
                  <a:pt x="532440" y="2690525"/>
                </a:lnTo>
                <a:lnTo>
                  <a:pt x="529386" y="1667932"/>
                </a:lnTo>
                <a:lnTo>
                  <a:pt x="529386" y="1667932"/>
                </a:lnTo>
                <a:cubicBezTo>
                  <a:pt x="529386" y="1667932"/>
                  <a:pt x="529386" y="1667932"/>
                  <a:pt x="529386" y="1667932"/>
                </a:cubicBezTo>
                <a:lnTo>
                  <a:pt x="529386" y="1660425"/>
                </a:lnTo>
                <a:cubicBezTo>
                  <a:pt x="529386" y="1660425"/>
                  <a:pt x="535875" y="1664242"/>
                  <a:pt x="535875" y="1664242"/>
                </a:cubicBezTo>
                <a:lnTo>
                  <a:pt x="1422893" y="1155554"/>
                </a:lnTo>
                <a:lnTo>
                  <a:pt x="1425947" y="2178147"/>
                </a:lnTo>
                <a:lnTo>
                  <a:pt x="1425947" y="2178147"/>
                </a:lnTo>
                <a:cubicBezTo>
                  <a:pt x="1425947" y="2178147"/>
                  <a:pt x="1425947" y="2178147"/>
                  <a:pt x="1425947" y="2178147"/>
                </a:cubicBezTo>
                <a:lnTo>
                  <a:pt x="1425947" y="2185654"/>
                </a:lnTo>
                <a:close/>
                <a:moveTo>
                  <a:pt x="5694244" y="2494582"/>
                </a:moveTo>
                <a:lnTo>
                  <a:pt x="5694244" y="3008486"/>
                </a:lnTo>
                <a:lnTo>
                  <a:pt x="5249208" y="3265502"/>
                </a:lnTo>
                <a:lnTo>
                  <a:pt x="4804172" y="3008486"/>
                </a:lnTo>
                <a:lnTo>
                  <a:pt x="4804172" y="2494582"/>
                </a:lnTo>
                <a:lnTo>
                  <a:pt x="5249208" y="2237566"/>
                </a:lnTo>
                <a:lnTo>
                  <a:pt x="5694244" y="2494582"/>
                </a:lnTo>
                <a:close/>
                <a:moveTo>
                  <a:pt x="6712305" y="5153806"/>
                </a:moveTo>
                <a:lnTo>
                  <a:pt x="6736096" y="4120271"/>
                </a:lnTo>
                <a:lnTo>
                  <a:pt x="7666371" y="4605294"/>
                </a:lnTo>
                <a:lnTo>
                  <a:pt x="6712305" y="5153934"/>
                </a:lnTo>
                <a:close/>
                <a:moveTo>
                  <a:pt x="9658345" y="4593079"/>
                </a:moveTo>
                <a:lnTo>
                  <a:pt x="9587098" y="4634430"/>
                </a:lnTo>
                <a:lnTo>
                  <a:pt x="8664966" y="5168947"/>
                </a:lnTo>
                <a:lnTo>
                  <a:pt x="7665353" y="4603767"/>
                </a:lnTo>
                <a:lnTo>
                  <a:pt x="7659246" y="3462845"/>
                </a:lnTo>
                <a:lnTo>
                  <a:pt x="8581378" y="2928328"/>
                </a:lnTo>
                <a:lnTo>
                  <a:pt x="8652624" y="2886976"/>
                </a:lnTo>
                <a:lnTo>
                  <a:pt x="9574757" y="2352460"/>
                </a:lnTo>
                <a:lnTo>
                  <a:pt x="10574370" y="2917640"/>
                </a:lnTo>
                <a:lnTo>
                  <a:pt x="10580477" y="4058562"/>
                </a:lnTo>
                <a:lnTo>
                  <a:pt x="9658345" y="4593079"/>
                </a:lnTo>
                <a:close/>
              </a:path>
            </a:pathLst>
          </a:custGeom>
          <a:noFill/>
          <a:ln w="12717" cap="flat">
            <a:noFill/>
            <a:prstDash val="solid"/>
            <a:miter/>
          </a:ln>
        </p:spPr>
        <p:txBody>
          <a:bodyPr rtlCol="0" anchor="ctr"/>
          <a:lstStyle/>
          <a:p>
            <a:endParaRPr lang="fi-FI"/>
          </a:p>
        </p:txBody>
      </p:sp>
      <p:sp>
        <p:nvSpPr>
          <p:cNvPr id="34" name="Freeform 33">
            <a:extLst>
              <a:ext uri="{FF2B5EF4-FFF2-40B4-BE49-F238E27FC236}">
                <a16:creationId xmlns:a16="http://schemas.microsoft.com/office/drawing/2014/main" id="{B555C7CA-9540-F64E-9970-A664E6A4590C}"/>
              </a:ext>
            </a:extLst>
          </p:cNvPr>
          <p:cNvSpPr/>
          <p:nvPr/>
        </p:nvSpPr>
        <p:spPr>
          <a:xfrm>
            <a:off x="11022" y="6530622"/>
            <a:ext cx="567299" cy="322033"/>
          </a:xfrm>
          <a:custGeom>
            <a:avLst/>
            <a:gdLst>
              <a:gd name="connsiteX0" fmla="*/ 0 w 567299"/>
              <a:gd name="connsiteY0" fmla="*/ 322033 h 322033"/>
              <a:gd name="connsiteX1" fmla="*/ 567300 w 567299"/>
              <a:gd name="connsiteY1" fmla="*/ 322033 h 322033"/>
              <a:gd name="connsiteX2" fmla="*/ 0 w 567299"/>
              <a:gd name="connsiteY2" fmla="*/ 0 h 322033"/>
              <a:gd name="connsiteX3" fmla="*/ 0 w 567299"/>
              <a:gd name="connsiteY3" fmla="*/ 322033 h 322033"/>
            </a:gdLst>
            <a:ahLst/>
            <a:cxnLst>
              <a:cxn ang="0">
                <a:pos x="connsiteX0" y="connsiteY0"/>
              </a:cxn>
              <a:cxn ang="0">
                <a:pos x="connsiteX1" y="connsiteY1"/>
              </a:cxn>
              <a:cxn ang="0">
                <a:pos x="connsiteX2" y="connsiteY2"/>
              </a:cxn>
              <a:cxn ang="0">
                <a:pos x="connsiteX3" y="connsiteY3"/>
              </a:cxn>
            </a:cxnLst>
            <a:rect l="l" t="t" r="r" b="b"/>
            <a:pathLst>
              <a:path w="567299" h="322033">
                <a:moveTo>
                  <a:pt x="0" y="322033"/>
                </a:moveTo>
                <a:lnTo>
                  <a:pt x="567300" y="322033"/>
                </a:lnTo>
                <a:lnTo>
                  <a:pt x="0" y="0"/>
                </a:lnTo>
                <a:lnTo>
                  <a:pt x="0" y="322033"/>
                </a:lnTo>
                <a:close/>
              </a:path>
            </a:pathLst>
          </a:custGeom>
          <a:noFill/>
          <a:ln w="12717" cap="flat">
            <a:noFill/>
            <a:prstDash val="solid"/>
            <a:miter/>
          </a:ln>
        </p:spPr>
        <p:txBody>
          <a:bodyPr rtlCol="0" anchor="ctr"/>
          <a:lstStyle/>
          <a:p>
            <a:endParaRPr lang="fi-FI"/>
          </a:p>
        </p:txBody>
      </p:sp>
      <p:sp>
        <p:nvSpPr>
          <p:cNvPr id="35" name="Freeform 34">
            <a:extLst>
              <a:ext uri="{FF2B5EF4-FFF2-40B4-BE49-F238E27FC236}">
                <a16:creationId xmlns:a16="http://schemas.microsoft.com/office/drawing/2014/main" id="{BA7D33CE-4717-6FD4-D1DC-0557DF2E011E}"/>
              </a:ext>
            </a:extLst>
          </p:cNvPr>
          <p:cNvSpPr/>
          <p:nvPr/>
        </p:nvSpPr>
        <p:spPr>
          <a:xfrm>
            <a:off x="1924243" y="5183452"/>
            <a:ext cx="2868050" cy="1669204"/>
          </a:xfrm>
          <a:custGeom>
            <a:avLst/>
            <a:gdLst>
              <a:gd name="connsiteX0" fmla="*/ 2868051 w 2868050"/>
              <a:gd name="connsiteY0" fmla="*/ 0 h 1669204"/>
              <a:gd name="connsiteX1" fmla="*/ 1179383 w 2868050"/>
              <a:gd name="connsiteY1" fmla="*/ 982895 h 1669204"/>
              <a:gd name="connsiteX2" fmla="*/ 1046941 w 2868050"/>
              <a:gd name="connsiteY2" fmla="*/ 1059873 h 1669204"/>
              <a:gd name="connsiteX3" fmla="*/ 0 w 2868050"/>
              <a:gd name="connsiteY3" fmla="*/ 1669204 h 1669204"/>
              <a:gd name="connsiteX4" fmla="*/ 1946300 w 2868050"/>
              <a:gd name="connsiteY4" fmla="*/ 1669204 h 1669204"/>
              <a:gd name="connsiteX5" fmla="*/ 1933195 w 2868050"/>
              <a:gd name="connsiteY5" fmla="*/ 1646811 h 1669204"/>
              <a:gd name="connsiteX6" fmla="*/ 2868051 w 2868050"/>
              <a:gd name="connsiteY6" fmla="*/ 0 h 1669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68050" h="1669204">
                <a:moveTo>
                  <a:pt x="2868051" y="0"/>
                </a:moveTo>
                <a:lnTo>
                  <a:pt x="1179383" y="982895"/>
                </a:lnTo>
                <a:lnTo>
                  <a:pt x="1046941" y="1059873"/>
                </a:lnTo>
                <a:lnTo>
                  <a:pt x="0" y="1669204"/>
                </a:lnTo>
                <a:lnTo>
                  <a:pt x="1946300" y="1669204"/>
                </a:lnTo>
                <a:lnTo>
                  <a:pt x="1933195" y="1646811"/>
                </a:lnTo>
                <a:lnTo>
                  <a:pt x="2868051" y="0"/>
                </a:lnTo>
                <a:close/>
              </a:path>
            </a:pathLst>
          </a:custGeom>
          <a:noFill/>
          <a:ln w="12717" cap="flat">
            <a:noFill/>
            <a:prstDash val="solid"/>
            <a:miter/>
          </a:ln>
        </p:spPr>
        <p:txBody>
          <a:bodyPr rtlCol="0" anchor="ctr"/>
          <a:lstStyle/>
          <a:p>
            <a:endParaRPr lang="fi-FI"/>
          </a:p>
        </p:txBody>
      </p:sp>
      <p:sp>
        <p:nvSpPr>
          <p:cNvPr id="36" name="Freeform 35">
            <a:extLst>
              <a:ext uri="{FF2B5EF4-FFF2-40B4-BE49-F238E27FC236}">
                <a16:creationId xmlns:a16="http://schemas.microsoft.com/office/drawing/2014/main" id="{108A2689-EE9A-6FA2-6F32-18278FA7F830}"/>
              </a:ext>
            </a:extLst>
          </p:cNvPr>
          <p:cNvSpPr/>
          <p:nvPr/>
        </p:nvSpPr>
        <p:spPr>
          <a:xfrm>
            <a:off x="3857438" y="5149989"/>
            <a:ext cx="3852777" cy="1702667"/>
          </a:xfrm>
          <a:custGeom>
            <a:avLst/>
            <a:gdLst>
              <a:gd name="connsiteX0" fmla="*/ 3758377 w 3852777"/>
              <a:gd name="connsiteY0" fmla="*/ 1540569 h 1702667"/>
              <a:gd name="connsiteX1" fmla="*/ 2861944 w 3852777"/>
              <a:gd name="connsiteY1" fmla="*/ 0 h 1702667"/>
              <a:gd name="connsiteX2" fmla="*/ 957756 w 3852777"/>
              <a:gd name="connsiteY2" fmla="*/ 10179 h 1702667"/>
              <a:gd name="connsiteX3" fmla="*/ 957756 w 3852777"/>
              <a:gd name="connsiteY3" fmla="*/ 20230 h 1702667"/>
              <a:gd name="connsiteX4" fmla="*/ 934855 w 3852777"/>
              <a:gd name="connsiteY4" fmla="*/ 33463 h 1702667"/>
              <a:gd name="connsiteX5" fmla="*/ 0 w 3852777"/>
              <a:gd name="connsiteY5" fmla="*/ 1680274 h 1702667"/>
              <a:gd name="connsiteX6" fmla="*/ 13104 w 3852777"/>
              <a:gd name="connsiteY6" fmla="*/ 1702667 h 1702667"/>
              <a:gd name="connsiteX7" fmla="*/ 3852778 w 3852777"/>
              <a:gd name="connsiteY7" fmla="*/ 1702667 h 1702667"/>
              <a:gd name="connsiteX8" fmla="*/ 3827715 w 3852777"/>
              <a:gd name="connsiteY8" fmla="*/ 1659662 h 1702667"/>
              <a:gd name="connsiteX9" fmla="*/ 3758377 w 3852777"/>
              <a:gd name="connsiteY9" fmla="*/ 1540569 h 170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52777" h="1702667">
                <a:moveTo>
                  <a:pt x="3758377" y="1540569"/>
                </a:moveTo>
                <a:lnTo>
                  <a:pt x="2861944" y="0"/>
                </a:lnTo>
                <a:lnTo>
                  <a:pt x="957756" y="10179"/>
                </a:lnTo>
                <a:lnTo>
                  <a:pt x="957756" y="20230"/>
                </a:lnTo>
                <a:lnTo>
                  <a:pt x="934855" y="33463"/>
                </a:lnTo>
                <a:lnTo>
                  <a:pt x="0" y="1680274"/>
                </a:lnTo>
                <a:lnTo>
                  <a:pt x="13104" y="1702667"/>
                </a:lnTo>
                <a:lnTo>
                  <a:pt x="3852778" y="1702667"/>
                </a:lnTo>
                <a:lnTo>
                  <a:pt x="3827715" y="1659662"/>
                </a:lnTo>
                <a:lnTo>
                  <a:pt x="3758377" y="1540569"/>
                </a:lnTo>
                <a:close/>
              </a:path>
            </a:pathLst>
          </a:custGeom>
          <a:solidFill>
            <a:srgbClr val="FF725D"/>
          </a:solidFill>
          <a:ln w="12717" cap="flat">
            <a:noFill/>
            <a:prstDash val="solid"/>
            <a:miter/>
          </a:ln>
        </p:spPr>
        <p:txBody>
          <a:bodyPr rtlCol="0" anchor="ctr"/>
          <a:lstStyle/>
          <a:p>
            <a:endParaRPr lang="fi-FI"/>
          </a:p>
        </p:txBody>
      </p:sp>
      <p:sp>
        <p:nvSpPr>
          <p:cNvPr id="37" name="Freeform 36">
            <a:extLst>
              <a:ext uri="{FF2B5EF4-FFF2-40B4-BE49-F238E27FC236}">
                <a16:creationId xmlns:a16="http://schemas.microsoft.com/office/drawing/2014/main" id="{26649F86-DB7C-1E22-0CC0-CC99ADFA3083}"/>
              </a:ext>
            </a:extLst>
          </p:cNvPr>
          <p:cNvSpPr/>
          <p:nvPr/>
        </p:nvSpPr>
        <p:spPr>
          <a:xfrm>
            <a:off x="1426281" y="0"/>
            <a:ext cx="4388907" cy="1972024"/>
          </a:xfrm>
          <a:custGeom>
            <a:avLst/>
            <a:gdLst>
              <a:gd name="connsiteX0" fmla="*/ 1508898 w 4388907"/>
              <a:gd name="connsiteY0" fmla="*/ 1972025 h 1972024"/>
              <a:gd name="connsiteX1" fmla="*/ 2895277 w 4388907"/>
              <a:gd name="connsiteY1" fmla="*/ 1165224 h 1972024"/>
              <a:gd name="connsiteX2" fmla="*/ 3002528 w 4388907"/>
              <a:gd name="connsiteY2" fmla="*/ 1102751 h 1972024"/>
              <a:gd name="connsiteX3" fmla="*/ 4388908 w 4388907"/>
              <a:gd name="connsiteY3" fmla="*/ 295950 h 1972024"/>
              <a:gd name="connsiteX4" fmla="*/ 4387381 w 4388907"/>
              <a:gd name="connsiteY4" fmla="*/ 0 h 1972024"/>
              <a:gd name="connsiteX5" fmla="*/ 0 w 4388907"/>
              <a:gd name="connsiteY5" fmla="*/ 0 h 1972024"/>
              <a:gd name="connsiteX6" fmla="*/ 5980 w 4388907"/>
              <a:gd name="connsiteY6" fmla="*/ 1118783 h 1972024"/>
              <a:gd name="connsiteX7" fmla="*/ 1508898 w 4388907"/>
              <a:gd name="connsiteY7" fmla="*/ 1972025 h 1972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88907" h="1972024">
                <a:moveTo>
                  <a:pt x="1508898" y="1972025"/>
                </a:moveTo>
                <a:lnTo>
                  <a:pt x="2895277" y="1165224"/>
                </a:lnTo>
                <a:lnTo>
                  <a:pt x="3002528" y="1102751"/>
                </a:lnTo>
                <a:lnTo>
                  <a:pt x="4388908" y="295950"/>
                </a:lnTo>
                <a:lnTo>
                  <a:pt x="4387381" y="0"/>
                </a:lnTo>
                <a:lnTo>
                  <a:pt x="0" y="0"/>
                </a:lnTo>
                <a:lnTo>
                  <a:pt x="5980" y="1118783"/>
                </a:lnTo>
                <a:lnTo>
                  <a:pt x="1508898" y="1972025"/>
                </a:lnTo>
                <a:close/>
              </a:path>
            </a:pathLst>
          </a:custGeom>
          <a:solidFill>
            <a:srgbClr val="FF725D"/>
          </a:solidFill>
          <a:ln w="12717" cap="flat">
            <a:noFill/>
            <a:prstDash val="solid"/>
            <a:miter/>
          </a:ln>
        </p:spPr>
        <p:txBody>
          <a:bodyPr rtlCol="0" anchor="ctr"/>
          <a:lstStyle/>
          <a:p>
            <a:endParaRPr lang="fi-FI"/>
          </a:p>
        </p:txBody>
      </p:sp>
      <p:sp>
        <p:nvSpPr>
          <p:cNvPr id="38" name="Freeform 37">
            <a:extLst>
              <a:ext uri="{FF2B5EF4-FFF2-40B4-BE49-F238E27FC236}">
                <a16:creationId xmlns:a16="http://schemas.microsoft.com/office/drawing/2014/main" id="{A7239700-334E-2649-B860-DF6101328297}"/>
              </a:ext>
            </a:extLst>
          </p:cNvPr>
          <p:cNvSpPr/>
          <p:nvPr/>
        </p:nvSpPr>
        <p:spPr>
          <a:xfrm>
            <a:off x="10591498" y="3794198"/>
            <a:ext cx="890071" cy="1027936"/>
          </a:xfrm>
          <a:custGeom>
            <a:avLst/>
            <a:gdLst>
              <a:gd name="connsiteX0" fmla="*/ 0 w 890071"/>
              <a:gd name="connsiteY0" fmla="*/ 770921 h 1027936"/>
              <a:gd name="connsiteX1" fmla="*/ 445036 w 890071"/>
              <a:gd name="connsiteY1" fmla="*/ 1027937 h 1027936"/>
              <a:gd name="connsiteX2" fmla="*/ 890072 w 890071"/>
              <a:gd name="connsiteY2" fmla="*/ 770921 h 1027936"/>
              <a:gd name="connsiteX3" fmla="*/ 890072 w 890071"/>
              <a:gd name="connsiteY3" fmla="*/ 257016 h 1027936"/>
              <a:gd name="connsiteX4" fmla="*/ 445036 w 890071"/>
              <a:gd name="connsiteY4" fmla="*/ 0 h 1027936"/>
              <a:gd name="connsiteX5" fmla="*/ 0 w 890071"/>
              <a:gd name="connsiteY5" fmla="*/ 257016 h 1027936"/>
              <a:gd name="connsiteX6" fmla="*/ 0 w 890071"/>
              <a:gd name="connsiteY6" fmla="*/ 770921 h 102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0071" h="1027936">
                <a:moveTo>
                  <a:pt x="0" y="770921"/>
                </a:moveTo>
                <a:lnTo>
                  <a:pt x="445036" y="1027937"/>
                </a:lnTo>
                <a:lnTo>
                  <a:pt x="890072" y="770921"/>
                </a:lnTo>
                <a:lnTo>
                  <a:pt x="890072" y="257016"/>
                </a:lnTo>
                <a:lnTo>
                  <a:pt x="445036" y="0"/>
                </a:lnTo>
                <a:lnTo>
                  <a:pt x="0" y="257016"/>
                </a:lnTo>
                <a:lnTo>
                  <a:pt x="0" y="770921"/>
                </a:lnTo>
                <a:close/>
              </a:path>
            </a:pathLst>
          </a:custGeom>
          <a:solidFill>
            <a:srgbClr val="FF725D"/>
          </a:solidFill>
          <a:ln w="12717" cap="flat">
            <a:noFill/>
            <a:prstDash val="solid"/>
            <a:miter/>
          </a:ln>
        </p:spPr>
        <p:txBody>
          <a:bodyPr rtlCol="0" anchor="ctr"/>
          <a:lstStyle/>
          <a:p>
            <a:endParaRPr lang="fi-FI"/>
          </a:p>
        </p:txBody>
      </p:sp>
      <p:sp>
        <p:nvSpPr>
          <p:cNvPr id="39" name="Freeform 38">
            <a:extLst>
              <a:ext uri="{FF2B5EF4-FFF2-40B4-BE49-F238E27FC236}">
                <a16:creationId xmlns:a16="http://schemas.microsoft.com/office/drawing/2014/main" id="{01A3207B-C1A9-4AE5-54FB-4BE65941E2E8}"/>
              </a:ext>
            </a:extLst>
          </p:cNvPr>
          <p:cNvSpPr/>
          <p:nvPr/>
        </p:nvSpPr>
        <p:spPr>
          <a:xfrm>
            <a:off x="540408" y="1667931"/>
            <a:ext cx="12722" cy="127"/>
          </a:xfrm>
          <a:custGeom>
            <a:avLst/>
            <a:gdLst>
              <a:gd name="connsiteX0" fmla="*/ 0 w 12722"/>
              <a:gd name="connsiteY0" fmla="*/ 127 h 127"/>
              <a:gd name="connsiteX1" fmla="*/ 0 w 12722"/>
              <a:gd name="connsiteY1" fmla="*/ 127 h 127"/>
              <a:gd name="connsiteX2" fmla="*/ 0 w 12722"/>
              <a:gd name="connsiteY2" fmla="*/ 0 h 127"/>
              <a:gd name="connsiteX3" fmla="*/ 0 w 12722"/>
              <a:gd name="connsiteY3" fmla="*/ 127 h 127"/>
            </a:gdLst>
            <a:ahLst/>
            <a:cxnLst>
              <a:cxn ang="0">
                <a:pos x="connsiteX0" y="connsiteY0"/>
              </a:cxn>
              <a:cxn ang="0">
                <a:pos x="connsiteX1" y="connsiteY1"/>
              </a:cxn>
              <a:cxn ang="0">
                <a:pos x="connsiteX2" y="connsiteY2"/>
              </a:cxn>
              <a:cxn ang="0">
                <a:pos x="connsiteX3" y="connsiteY3"/>
              </a:cxn>
            </a:cxnLst>
            <a:rect l="l" t="t" r="r" b="b"/>
            <a:pathLst>
              <a:path w="12722" h="127">
                <a:moveTo>
                  <a:pt x="0" y="127"/>
                </a:moveTo>
                <a:lnTo>
                  <a:pt x="0" y="127"/>
                </a:lnTo>
                <a:lnTo>
                  <a:pt x="0" y="0"/>
                </a:lnTo>
                <a:lnTo>
                  <a:pt x="0" y="127"/>
                </a:lnTo>
                <a:close/>
              </a:path>
            </a:pathLst>
          </a:custGeom>
          <a:solidFill>
            <a:srgbClr val="FF725D"/>
          </a:solidFill>
          <a:ln w="12717" cap="flat">
            <a:noFill/>
            <a:prstDash val="solid"/>
            <a:miter/>
          </a:ln>
        </p:spPr>
        <p:txBody>
          <a:bodyPr rtlCol="0" anchor="ctr"/>
          <a:lstStyle/>
          <a:p>
            <a:endParaRPr lang="fi-FI"/>
          </a:p>
        </p:txBody>
      </p:sp>
      <p:sp>
        <p:nvSpPr>
          <p:cNvPr id="40" name="Freeform 39">
            <a:extLst>
              <a:ext uri="{FF2B5EF4-FFF2-40B4-BE49-F238E27FC236}">
                <a16:creationId xmlns:a16="http://schemas.microsoft.com/office/drawing/2014/main" id="{6621EAE6-31BF-313E-9FAC-F2AB706BD39D}"/>
              </a:ext>
            </a:extLst>
          </p:cNvPr>
          <p:cNvSpPr/>
          <p:nvPr/>
        </p:nvSpPr>
        <p:spPr>
          <a:xfrm>
            <a:off x="546896" y="1155553"/>
            <a:ext cx="890071" cy="1022592"/>
          </a:xfrm>
          <a:custGeom>
            <a:avLst/>
            <a:gdLst>
              <a:gd name="connsiteX0" fmla="*/ 887018 w 890071"/>
              <a:gd name="connsiteY0" fmla="*/ 0 h 1022592"/>
              <a:gd name="connsiteX1" fmla="*/ 0 w 890071"/>
              <a:gd name="connsiteY1" fmla="*/ 508688 h 1022592"/>
              <a:gd name="connsiteX2" fmla="*/ 890072 w 890071"/>
              <a:gd name="connsiteY2" fmla="*/ 1022593 h 1022592"/>
              <a:gd name="connsiteX3" fmla="*/ 887018 w 890071"/>
              <a:gd name="connsiteY3" fmla="*/ 0 h 1022592"/>
            </a:gdLst>
            <a:ahLst/>
            <a:cxnLst>
              <a:cxn ang="0">
                <a:pos x="connsiteX0" y="connsiteY0"/>
              </a:cxn>
              <a:cxn ang="0">
                <a:pos x="connsiteX1" y="connsiteY1"/>
              </a:cxn>
              <a:cxn ang="0">
                <a:pos x="connsiteX2" y="connsiteY2"/>
              </a:cxn>
              <a:cxn ang="0">
                <a:pos x="connsiteX3" y="connsiteY3"/>
              </a:cxn>
            </a:cxnLst>
            <a:rect l="l" t="t" r="r" b="b"/>
            <a:pathLst>
              <a:path w="890071" h="1022592">
                <a:moveTo>
                  <a:pt x="887018" y="0"/>
                </a:moveTo>
                <a:lnTo>
                  <a:pt x="0" y="508688"/>
                </a:lnTo>
                <a:lnTo>
                  <a:pt x="890072" y="1022593"/>
                </a:lnTo>
                <a:lnTo>
                  <a:pt x="887018" y="0"/>
                </a:lnTo>
                <a:close/>
              </a:path>
            </a:pathLst>
          </a:custGeom>
          <a:solidFill>
            <a:srgbClr val="FF725D"/>
          </a:solidFill>
          <a:ln w="12717" cap="flat">
            <a:noFill/>
            <a:prstDash val="solid"/>
            <a:miter/>
          </a:ln>
        </p:spPr>
        <p:txBody>
          <a:bodyPr rtlCol="0" anchor="ctr"/>
          <a:lstStyle/>
          <a:p>
            <a:endParaRPr lang="fi-FI"/>
          </a:p>
        </p:txBody>
      </p:sp>
      <p:sp>
        <p:nvSpPr>
          <p:cNvPr id="41" name="Freeform 40">
            <a:extLst>
              <a:ext uri="{FF2B5EF4-FFF2-40B4-BE49-F238E27FC236}">
                <a16:creationId xmlns:a16="http://schemas.microsoft.com/office/drawing/2014/main" id="{1E3AC4B6-E356-6F30-F8A2-16F19A3361DC}"/>
              </a:ext>
            </a:extLst>
          </p:cNvPr>
          <p:cNvSpPr/>
          <p:nvPr/>
        </p:nvSpPr>
        <p:spPr>
          <a:xfrm>
            <a:off x="1430479" y="2178146"/>
            <a:ext cx="6488" cy="7506"/>
          </a:xfrm>
          <a:custGeom>
            <a:avLst/>
            <a:gdLst>
              <a:gd name="connsiteX0" fmla="*/ 6489 w 6488"/>
              <a:gd name="connsiteY0" fmla="*/ 7507 h 7506"/>
              <a:gd name="connsiteX1" fmla="*/ 6489 w 6488"/>
              <a:gd name="connsiteY1" fmla="*/ 0 h 7506"/>
              <a:gd name="connsiteX2" fmla="*/ 0 w 6488"/>
              <a:gd name="connsiteY2" fmla="*/ 3817 h 7506"/>
              <a:gd name="connsiteX3" fmla="*/ 6489 w 6488"/>
              <a:gd name="connsiteY3" fmla="*/ 7507 h 7506"/>
            </a:gdLst>
            <a:ahLst/>
            <a:cxnLst>
              <a:cxn ang="0">
                <a:pos x="connsiteX0" y="connsiteY0"/>
              </a:cxn>
              <a:cxn ang="0">
                <a:pos x="connsiteX1" y="connsiteY1"/>
              </a:cxn>
              <a:cxn ang="0">
                <a:pos x="connsiteX2" y="connsiteY2"/>
              </a:cxn>
              <a:cxn ang="0">
                <a:pos x="connsiteX3" y="connsiteY3"/>
              </a:cxn>
            </a:cxnLst>
            <a:rect l="l" t="t" r="r" b="b"/>
            <a:pathLst>
              <a:path w="6488" h="7506">
                <a:moveTo>
                  <a:pt x="6489" y="7507"/>
                </a:moveTo>
                <a:lnTo>
                  <a:pt x="6489" y="0"/>
                </a:lnTo>
                <a:lnTo>
                  <a:pt x="0" y="3817"/>
                </a:lnTo>
                <a:lnTo>
                  <a:pt x="6489" y="7507"/>
                </a:lnTo>
                <a:close/>
              </a:path>
            </a:pathLst>
          </a:custGeom>
          <a:solidFill>
            <a:srgbClr val="FF725D"/>
          </a:solidFill>
          <a:ln w="12717" cap="flat">
            <a:noFill/>
            <a:prstDash val="solid"/>
            <a:miter/>
          </a:ln>
        </p:spPr>
        <p:txBody>
          <a:bodyPr rtlCol="0" anchor="ctr"/>
          <a:lstStyle/>
          <a:p>
            <a:endParaRPr lang="fi-FI"/>
          </a:p>
        </p:txBody>
      </p:sp>
      <p:sp>
        <p:nvSpPr>
          <p:cNvPr id="42" name="Freeform 41">
            <a:extLst>
              <a:ext uri="{FF2B5EF4-FFF2-40B4-BE49-F238E27FC236}">
                <a16:creationId xmlns:a16="http://schemas.microsoft.com/office/drawing/2014/main" id="{7D167501-F91E-A5CA-4476-9DED159332CC}"/>
              </a:ext>
            </a:extLst>
          </p:cNvPr>
          <p:cNvSpPr/>
          <p:nvPr/>
        </p:nvSpPr>
        <p:spPr>
          <a:xfrm>
            <a:off x="6723326" y="4120270"/>
            <a:ext cx="954065" cy="1033535"/>
          </a:xfrm>
          <a:custGeom>
            <a:avLst/>
            <a:gdLst>
              <a:gd name="connsiteX0" fmla="*/ 0 w 954065"/>
              <a:gd name="connsiteY0" fmla="*/ 1033535 h 1033535"/>
              <a:gd name="connsiteX1" fmla="*/ 954066 w 954065"/>
              <a:gd name="connsiteY1" fmla="*/ 485023 h 1033535"/>
              <a:gd name="connsiteX2" fmla="*/ 23664 w 954065"/>
              <a:gd name="connsiteY2" fmla="*/ 0 h 1033535"/>
              <a:gd name="connsiteX3" fmla="*/ 0 w 954065"/>
              <a:gd name="connsiteY3" fmla="*/ 1033535 h 1033535"/>
            </a:gdLst>
            <a:ahLst/>
            <a:cxnLst>
              <a:cxn ang="0">
                <a:pos x="connsiteX0" y="connsiteY0"/>
              </a:cxn>
              <a:cxn ang="0">
                <a:pos x="connsiteX1" y="connsiteY1"/>
              </a:cxn>
              <a:cxn ang="0">
                <a:pos x="connsiteX2" y="connsiteY2"/>
              </a:cxn>
              <a:cxn ang="0">
                <a:pos x="connsiteX3" y="connsiteY3"/>
              </a:cxn>
            </a:cxnLst>
            <a:rect l="l" t="t" r="r" b="b"/>
            <a:pathLst>
              <a:path w="954065" h="1033535">
                <a:moveTo>
                  <a:pt x="0" y="1033535"/>
                </a:moveTo>
                <a:lnTo>
                  <a:pt x="954066" y="485023"/>
                </a:lnTo>
                <a:lnTo>
                  <a:pt x="23664" y="0"/>
                </a:lnTo>
                <a:lnTo>
                  <a:pt x="0" y="1033535"/>
                </a:lnTo>
                <a:close/>
              </a:path>
            </a:pathLst>
          </a:custGeom>
          <a:solidFill>
            <a:srgbClr val="FF725D"/>
          </a:solidFill>
          <a:ln w="12717" cap="flat">
            <a:noFill/>
            <a:prstDash val="solid"/>
            <a:miter/>
          </a:ln>
        </p:spPr>
        <p:txBody>
          <a:bodyPr rtlCol="0" anchor="ctr"/>
          <a:lstStyle/>
          <a:p>
            <a:endParaRPr lang="fi-FI"/>
          </a:p>
        </p:txBody>
      </p:sp>
      <p:sp>
        <p:nvSpPr>
          <p:cNvPr id="43" name="Freeform 42">
            <a:extLst>
              <a:ext uri="{FF2B5EF4-FFF2-40B4-BE49-F238E27FC236}">
                <a16:creationId xmlns:a16="http://schemas.microsoft.com/office/drawing/2014/main" id="{A16167D0-E8E6-7AB3-BCD6-266D6E110FC9}"/>
              </a:ext>
            </a:extLst>
          </p:cNvPr>
          <p:cNvSpPr/>
          <p:nvPr/>
        </p:nvSpPr>
        <p:spPr>
          <a:xfrm>
            <a:off x="7670140" y="2352459"/>
            <a:ext cx="2921358" cy="2816487"/>
          </a:xfrm>
          <a:custGeom>
            <a:avLst/>
            <a:gdLst>
              <a:gd name="connsiteX0" fmla="*/ 2915124 w 2921358"/>
              <a:gd name="connsiteY0" fmla="*/ 565181 h 2816487"/>
              <a:gd name="connsiteX1" fmla="*/ 1915639 w 2921358"/>
              <a:gd name="connsiteY1" fmla="*/ 0 h 2816487"/>
              <a:gd name="connsiteX2" fmla="*/ 993506 w 2921358"/>
              <a:gd name="connsiteY2" fmla="*/ 534517 h 2816487"/>
              <a:gd name="connsiteX3" fmla="*/ 922132 w 2921358"/>
              <a:gd name="connsiteY3" fmla="*/ 575741 h 2816487"/>
              <a:gd name="connsiteX4" fmla="*/ 0 w 2921358"/>
              <a:gd name="connsiteY4" fmla="*/ 1110258 h 2816487"/>
              <a:gd name="connsiteX5" fmla="*/ 6234 w 2921358"/>
              <a:gd name="connsiteY5" fmla="*/ 2251180 h 2816487"/>
              <a:gd name="connsiteX6" fmla="*/ 1005720 w 2921358"/>
              <a:gd name="connsiteY6" fmla="*/ 2816488 h 2816487"/>
              <a:gd name="connsiteX7" fmla="*/ 1927852 w 2921358"/>
              <a:gd name="connsiteY7" fmla="*/ 2281971 h 2816487"/>
              <a:gd name="connsiteX8" fmla="*/ 1999226 w 2921358"/>
              <a:gd name="connsiteY8" fmla="*/ 2240619 h 2816487"/>
              <a:gd name="connsiteX9" fmla="*/ 2921358 w 2921358"/>
              <a:gd name="connsiteY9" fmla="*/ 1706230 h 2816487"/>
              <a:gd name="connsiteX10" fmla="*/ 2915124 w 2921358"/>
              <a:gd name="connsiteY10" fmla="*/ 565181 h 2816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1358" h="2816487">
                <a:moveTo>
                  <a:pt x="2915124" y="565181"/>
                </a:moveTo>
                <a:lnTo>
                  <a:pt x="1915639" y="0"/>
                </a:lnTo>
                <a:lnTo>
                  <a:pt x="993506" y="534517"/>
                </a:lnTo>
                <a:lnTo>
                  <a:pt x="922132" y="575741"/>
                </a:lnTo>
                <a:lnTo>
                  <a:pt x="0" y="1110258"/>
                </a:lnTo>
                <a:lnTo>
                  <a:pt x="6234" y="2251180"/>
                </a:lnTo>
                <a:lnTo>
                  <a:pt x="1005720" y="2816488"/>
                </a:lnTo>
                <a:lnTo>
                  <a:pt x="1927852" y="2281971"/>
                </a:lnTo>
                <a:lnTo>
                  <a:pt x="1999226" y="2240619"/>
                </a:lnTo>
                <a:lnTo>
                  <a:pt x="2921358" y="1706230"/>
                </a:lnTo>
                <a:lnTo>
                  <a:pt x="2915124" y="565181"/>
                </a:lnTo>
                <a:close/>
              </a:path>
            </a:pathLst>
          </a:custGeom>
          <a:solidFill>
            <a:srgbClr val="FF725D"/>
          </a:solidFill>
          <a:ln w="12717" cap="flat">
            <a:noFill/>
            <a:prstDash val="solid"/>
            <a:miter/>
          </a:ln>
        </p:spPr>
        <p:txBody>
          <a:bodyPr rtlCol="0" anchor="ctr"/>
          <a:lstStyle/>
          <a:p>
            <a:endParaRPr lang="fi-FI"/>
          </a:p>
        </p:txBody>
      </p:sp>
      <p:sp>
        <p:nvSpPr>
          <p:cNvPr id="44" name="Freeform 43">
            <a:extLst>
              <a:ext uri="{FF2B5EF4-FFF2-40B4-BE49-F238E27FC236}">
                <a16:creationId xmlns:a16="http://schemas.microsoft.com/office/drawing/2014/main" id="{273DBACA-9557-4959-14D1-DF0E0B29D48F}"/>
              </a:ext>
            </a:extLst>
          </p:cNvPr>
          <p:cNvSpPr/>
          <p:nvPr/>
        </p:nvSpPr>
        <p:spPr>
          <a:xfrm>
            <a:off x="540408" y="1660552"/>
            <a:ext cx="896560" cy="1030099"/>
          </a:xfrm>
          <a:custGeom>
            <a:avLst/>
            <a:gdLst>
              <a:gd name="connsiteX0" fmla="*/ 896560 w 896560"/>
              <a:gd name="connsiteY0" fmla="*/ 517595 h 1030099"/>
              <a:gd name="connsiteX1" fmla="*/ 6488 w 896560"/>
              <a:gd name="connsiteY1" fmla="*/ 3690 h 1030099"/>
              <a:gd name="connsiteX2" fmla="*/ 0 w 896560"/>
              <a:gd name="connsiteY2" fmla="*/ 0 h 1030099"/>
              <a:gd name="connsiteX3" fmla="*/ 0 w 896560"/>
              <a:gd name="connsiteY3" fmla="*/ 7380 h 1030099"/>
              <a:gd name="connsiteX4" fmla="*/ 0 w 896560"/>
              <a:gd name="connsiteY4" fmla="*/ 7507 h 1030099"/>
              <a:gd name="connsiteX5" fmla="*/ 3053 w 896560"/>
              <a:gd name="connsiteY5" fmla="*/ 1030100 h 1030099"/>
              <a:gd name="connsiteX6" fmla="*/ 890072 w 896560"/>
              <a:gd name="connsiteY6" fmla="*/ 521412 h 1030099"/>
              <a:gd name="connsiteX7" fmla="*/ 896560 w 896560"/>
              <a:gd name="connsiteY7" fmla="*/ 517595 h 1030099"/>
              <a:gd name="connsiteX8" fmla="*/ 896560 w 896560"/>
              <a:gd name="connsiteY8" fmla="*/ 517595 h 1030099"/>
              <a:gd name="connsiteX9" fmla="*/ 896560 w 896560"/>
              <a:gd name="connsiteY9" fmla="*/ 517595 h 1030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6560" h="1030099">
                <a:moveTo>
                  <a:pt x="896560" y="517595"/>
                </a:moveTo>
                <a:lnTo>
                  <a:pt x="6488" y="3690"/>
                </a:lnTo>
                <a:lnTo>
                  <a:pt x="0" y="0"/>
                </a:lnTo>
                <a:lnTo>
                  <a:pt x="0" y="7380"/>
                </a:lnTo>
                <a:lnTo>
                  <a:pt x="0" y="7507"/>
                </a:lnTo>
                <a:lnTo>
                  <a:pt x="3053" y="1030100"/>
                </a:lnTo>
                <a:lnTo>
                  <a:pt x="890072" y="521412"/>
                </a:lnTo>
                <a:lnTo>
                  <a:pt x="896560" y="517595"/>
                </a:lnTo>
                <a:lnTo>
                  <a:pt x="896560" y="517595"/>
                </a:lnTo>
                <a:lnTo>
                  <a:pt x="896560" y="517595"/>
                </a:lnTo>
                <a:close/>
              </a:path>
            </a:pathLst>
          </a:custGeom>
          <a:solidFill>
            <a:srgbClr val="FF725D"/>
          </a:solidFill>
          <a:ln w="12717" cap="flat">
            <a:noFill/>
            <a:prstDash val="solid"/>
            <a:miter/>
          </a:ln>
        </p:spPr>
        <p:txBody>
          <a:bodyPr rtlCol="0" anchor="ctr"/>
          <a:lstStyle/>
          <a:p>
            <a:endParaRPr lang="fi-FI"/>
          </a:p>
        </p:txBody>
      </p:sp>
      <p:sp>
        <p:nvSpPr>
          <p:cNvPr id="45" name="Freeform 44">
            <a:extLst>
              <a:ext uri="{FF2B5EF4-FFF2-40B4-BE49-F238E27FC236}">
                <a16:creationId xmlns:a16="http://schemas.microsoft.com/office/drawing/2014/main" id="{3F0A80CC-40D9-1A10-FB1F-50880D42D6D8}"/>
              </a:ext>
            </a:extLst>
          </p:cNvPr>
          <p:cNvSpPr/>
          <p:nvPr/>
        </p:nvSpPr>
        <p:spPr>
          <a:xfrm>
            <a:off x="11022" y="1990092"/>
            <a:ext cx="4804172" cy="4862563"/>
          </a:xfrm>
          <a:custGeom>
            <a:avLst/>
            <a:gdLst>
              <a:gd name="connsiteX0" fmla="*/ 3092604 w 4804172"/>
              <a:gd name="connsiteY0" fmla="*/ 4176255 h 4862563"/>
              <a:gd name="connsiteX1" fmla="*/ 4781272 w 4804172"/>
              <a:gd name="connsiteY1" fmla="*/ 3193360 h 4862563"/>
              <a:gd name="connsiteX2" fmla="*/ 4804172 w 4804172"/>
              <a:gd name="connsiteY2" fmla="*/ 3180127 h 4862563"/>
              <a:gd name="connsiteX3" fmla="*/ 4804172 w 4804172"/>
              <a:gd name="connsiteY3" fmla="*/ 3170076 h 4862563"/>
              <a:gd name="connsiteX4" fmla="*/ 4792722 w 4804172"/>
              <a:gd name="connsiteY4" fmla="*/ 1053511 h 4862563"/>
              <a:gd name="connsiteX5" fmla="*/ 2937389 w 4804172"/>
              <a:gd name="connsiteY5" fmla="*/ 0 h 4862563"/>
              <a:gd name="connsiteX6" fmla="*/ 1225693 w 4804172"/>
              <a:gd name="connsiteY6" fmla="*/ 996128 h 4862563"/>
              <a:gd name="connsiteX7" fmla="*/ 1093378 w 4804172"/>
              <a:gd name="connsiteY7" fmla="*/ 1073232 h 4862563"/>
              <a:gd name="connsiteX8" fmla="*/ 0 w 4804172"/>
              <a:gd name="connsiteY8" fmla="*/ 1709538 h 4862563"/>
              <a:gd name="connsiteX9" fmla="*/ 0 w 4804172"/>
              <a:gd name="connsiteY9" fmla="*/ 4540531 h 4862563"/>
              <a:gd name="connsiteX10" fmla="*/ 567300 w 4804172"/>
              <a:gd name="connsiteY10" fmla="*/ 4862564 h 4862563"/>
              <a:gd name="connsiteX11" fmla="*/ 1913221 w 4804172"/>
              <a:gd name="connsiteY11" fmla="*/ 4862564 h 4862563"/>
              <a:gd name="connsiteX12" fmla="*/ 2960162 w 4804172"/>
              <a:gd name="connsiteY12" fmla="*/ 4253233 h 4862563"/>
              <a:gd name="connsiteX13" fmla="*/ 3092604 w 4804172"/>
              <a:gd name="connsiteY13" fmla="*/ 4176255 h 4862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804172" h="4862563">
                <a:moveTo>
                  <a:pt x="3092604" y="4176255"/>
                </a:moveTo>
                <a:lnTo>
                  <a:pt x="4781272" y="3193360"/>
                </a:lnTo>
                <a:lnTo>
                  <a:pt x="4804172" y="3180127"/>
                </a:lnTo>
                <a:lnTo>
                  <a:pt x="4804172" y="3170076"/>
                </a:lnTo>
                <a:lnTo>
                  <a:pt x="4792722" y="1053511"/>
                </a:lnTo>
                <a:lnTo>
                  <a:pt x="2937389" y="0"/>
                </a:lnTo>
                <a:lnTo>
                  <a:pt x="1225693" y="996128"/>
                </a:lnTo>
                <a:lnTo>
                  <a:pt x="1093378" y="1073232"/>
                </a:lnTo>
                <a:lnTo>
                  <a:pt x="0" y="1709538"/>
                </a:lnTo>
                <a:lnTo>
                  <a:pt x="0" y="4540531"/>
                </a:lnTo>
                <a:lnTo>
                  <a:pt x="567300" y="4862564"/>
                </a:lnTo>
                <a:lnTo>
                  <a:pt x="1913221" y="4862564"/>
                </a:lnTo>
                <a:lnTo>
                  <a:pt x="2960162" y="4253233"/>
                </a:lnTo>
                <a:lnTo>
                  <a:pt x="3092604" y="4176255"/>
                </a:lnTo>
                <a:close/>
              </a:path>
            </a:pathLst>
          </a:custGeom>
          <a:solidFill>
            <a:srgbClr val="FF725D"/>
          </a:solidFill>
          <a:ln w="12717" cap="flat">
            <a:noFill/>
            <a:prstDash val="solid"/>
            <a:miter/>
          </a:ln>
        </p:spPr>
        <p:txBody>
          <a:bodyPr rtlCol="0" anchor="ctr"/>
          <a:lstStyle/>
          <a:p>
            <a:endParaRPr lang="fi-FI"/>
          </a:p>
        </p:txBody>
      </p:sp>
      <p:sp>
        <p:nvSpPr>
          <p:cNvPr id="2" name="Title 1">
            <a:extLst>
              <a:ext uri="{FF2B5EF4-FFF2-40B4-BE49-F238E27FC236}">
                <a16:creationId xmlns:a16="http://schemas.microsoft.com/office/drawing/2014/main" id="{6881F4D2-152F-2CAF-E0A4-BD21840BA63C}"/>
              </a:ext>
            </a:extLst>
          </p:cNvPr>
          <p:cNvSpPr>
            <a:spLocks noGrp="1"/>
          </p:cNvSpPr>
          <p:nvPr>
            <p:ph type="ctrTitle" hasCustomPrompt="1"/>
          </p:nvPr>
        </p:nvSpPr>
        <p:spPr>
          <a:xfrm>
            <a:off x="1524000" y="3812565"/>
            <a:ext cx="9144000" cy="913266"/>
          </a:xfrm>
        </p:spPr>
        <p:txBody>
          <a:bodyPr anchor="t">
            <a:normAutofit/>
          </a:bodyPr>
          <a:lstStyle>
            <a:lvl1pPr algn="ctr">
              <a:defRPr sz="4800">
                <a:solidFill>
                  <a:schemeClr val="bg1"/>
                </a:solidFill>
              </a:defRPr>
            </a:lvl1pPr>
          </a:lstStyle>
          <a:p>
            <a:r>
              <a:rPr lang="en-GB" dirty="0" err="1"/>
              <a:t>Esityksen</a:t>
            </a:r>
            <a:r>
              <a:rPr lang="en-GB" dirty="0"/>
              <a:t> </a:t>
            </a:r>
            <a:r>
              <a:rPr lang="en-GB" dirty="0" err="1"/>
              <a:t>nimi</a:t>
            </a:r>
            <a:endParaRPr lang="fi-FI" dirty="0"/>
          </a:p>
        </p:txBody>
      </p:sp>
      <p:sp>
        <p:nvSpPr>
          <p:cNvPr id="3" name="Subtitle 2">
            <a:extLst>
              <a:ext uri="{FF2B5EF4-FFF2-40B4-BE49-F238E27FC236}">
                <a16:creationId xmlns:a16="http://schemas.microsoft.com/office/drawing/2014/main" id="{C39E33F2-B66B-6079-5A9A-1E3DF379C5F7}"/>
              </a:ext>
            </a:extLst>
          </p:cNvPr>
          <p:cNvSpPr>
            <a:spLocks noGrp="1"/>
          </p:cNvSpPr>
          <p:nvPr>
            <p:ph type="subTitle" idx="1" hasCustomPrompt="1"/>
          </p:nvPr>
        </p:nvSpPr>
        <p:spPr>
          <a:xfrm>
            <a:off x="1524000" y="4867346"/>
            <a:ext cx="9144000" cy="365125"/>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err="1"/>
              <a:t>Esiintyjän</a:t>
            </a:r>
            <a:r>
              <a:rPr lang="en-GB" dirty="0"/>
              <a:t>/</a:t>
            </a:r>
            <a:r>
              <a:rPr lang="en-GB" dirty="0" err="1"/>
              <a:t>tilauden</a:t>
            </a:r>
            <a:r>
              <a:rPr lang="en-GB" dirty="0"/>
              <a:t> </a:t>
            </a:r>
            <a:r>
              <a:rPr lang="en-GB" dirty="0" err="1"/>
              <a:t>nimi</a:t>
            </a:r>
            <a:endParaRPr lang="fi-FI" dirty="0"/>
          </a:p>
        </p:txBody>
      </p:sp>
      <p:sp>
        <p:nvSpPr>
          <p:cNvPr id="4" name="Date Placeholder 3">
            <a:extLst>
              <a:ext uri="{FF2B5EF4-FFF2-40B4-BE49-F238E27FC236}">
                <a16:creationId xmlns:a16="http://schemas.microsoft.com/office/drawing/2014/main" id="{ACF17718-F918-1F39-CEA8-47D0571DE34C}"/>
              </a:ext>
            </a:extLst>
          </p:cNvPr>
          <p:cNvSpPr>
            <a:spLocks noGrp="1"/>
          </p:cNvSpPr>
          <p:nvPr>
            <p:ph type="dt" sz="half" idx="10"/>
          </p:nvPr>
        </p:nvSpPr>
        <p:spPr/>
        <p:txBody>
          <a:bodyPr/>
          <a:lstStyle>
            <a:lvl1pPr>
              <a:defRPr>
                <a:solidFill>
                  <a:schemeClr val="bg1"/>
                </a:solidFill>
              </a:defRPr>
            </a:lvl1pPr>
          </a:lstStyle>
          <a:p>
            <a:fld id="{F8E401C0-04BA-B24C-862B-7FCCB0FB4396}" type="datetimeFigureOut">
              <a:rPr lang="fi-FI" smtClean="0"/>
              <a:pPr/>
              <a:t>12.10.2024</a:t>
            </a:fld>
            <a:endParaRPr lang="fi-FI"/>
          </a:p>
        </p:txBody>
      </p:sp>
      <p:sp>
        <p:nvSpPr>
          <p:cNvPr id="5" name="Footer Placeholder 4">
            <a:extLst>
              <a:ext uri="{FF2B5EF4-FFF2-40B4-BE49-F238E27FC236}">
                <a16:creationId xmlns:a16="http://schemas.microsoft.com/office/drawing/2014/main" id="{A24D6152-A148-1EC6-3108-A96C6A720AEF}"/>
              </a:ext>
            </a:extLst>
          </p:cNvPr>
          <p:cNvSpPr>
            <a:spLocks noGrp="1"/>
          </p:cNvSpPr>
          <p:nvPr>
            <p:ph type="ftr" sz="quarter" idx="11"/>
          </p:nvPr>
        </p:nvSpPr>
        <p:spPr/>
        <p:txBody>
          <a:bodyPr/>
          <a:lstStyle>
            <a:lvl1pPr>
              <a:defRPr>
                <a:solidFill>
                  <a:schemeClr val="bg1"/>
                </a:solidFill>
              </a:defRPr>
            </a:lvl1pPr>
          </a:lstStyle>
          <a:p>
            <a:endParaRPr lang="fi-FI"/>
          </a:p>
        </p:txBody>
      </p:sp>
      <p:sp>
        <p:nvSpPr>
          <p:cNvPr id="6" name="Slide Number Placeholder 5">
            <a:extLst>
              <a:ext uri="{FF2B5EF4-FFF2-40B4-BE49-F238E27FC236}">
                <a16:creationId xmlns:a16="http://schemas.microsoft.com/office/drawing/2014/main" id="{8F03F7A7-3D06-6B52-210F-FA2D5B71157A}"/>
              </a:ext>
            </a:extLst>
          </p:cNvPr>
          <p:cNvSpPr>
            <a:spLocks noGrp="1"/>
          </p:cNvSpPr>
          <p:nvPr>
            <p:ph type="sldNum" sz="quarter" idx="12"/>
          </p:nvPr>
        </p:nvSpPr>
        <p:spPr/>
        <p:txBody>
          <a:bodyPr/>
          <a:lstStyle>
            <a:lvl1pPr>
              <a:defRPr>
                <a:solidFill>
                  <a:schemeClr val="bg1"/>
                </a:solidFill>
              </a:defRPr>
            </a:lvl1pPr>
          </a:lstStyle>
          <a:p>
            <a:fld id="{FA425643-7145-EF4C-9D69-55240E8E787D}" type="slidenum">
              <a:rPr lang="fi-FI" smtClean="0"/>
              <a:pPr/>
              <a:t>‹#›</a:t>
            </a:fld>
            <a:endParaRPr lang="fi-FI"/>
          </a:p>
        </p:txBody>
      </p:sp>
      <p:grpSp>
        <p:nvGrpSpPr>
          <p:cNvPr id="13" name="Group 12">
            <a:extLst>
              <a:ext uri="{FF2B5EF4-FFF2-40B4-BE49-F238E27FC236}">
                <a16:creationId xmlns:a16="http://schemas.microsoft.com/office/drawing/2014/main" id="{5C05A0B4-8B5B-1E24-A439-CD79AE391623}"/>
              </a:ext>
            </a:extLst>
          </p:cNvPr>
          <p:cNvGrpSpPr/>
          <p:nvPr userDrawn="1"/>
        </p:nvGrpSpPr>
        <p:grpSpPr>
          <a:xfrm>
            <a:off x="4408575" y="2263451"/>
            <a:ext cx="3374849" cy="1154984"/>
            <a:chOff x="4038600" y="2942903"/>
            <a:chExt cx="3851969" cy="1318270"/>
          </a:xfrm>
        </p:grpSpPr>
        <p:sp>
          <p:nvSpPr>
            <p:cNvPr id="10" name="Freeform 9">
              <a:extLst>
                <a:ext uri="{FF2B5EF4-FFF2-40B4-BE49-F238E27FC236}">
                  <a16:creationId xmlns:a16="http://schemas.microsoft.com/office/drawing/2014/main" id="{BE8F712A-B476-F975-F971-9013BC9402E0}"/>
                </a:ext>
              </a:extLst>
            </p:cNvPr>
            <p:cNvSpPr/>
            <p:nvPr/>
          </p:nvSpPr>
          <p:spPr>
            <a:xfrm>
              <a:off x="4038600" y="2943094"/>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solidFill>
              <a:schemeClr val="bg1"/>
            </a:solidFill>
            <a:ln w="9503" cap="flat">
              <a:noFill/>
              <a:prstDash val="solid"/>
              <a:miter/>
            </a:ln>
          </p:spPr>
          <p:txBody>
            <a:bodyPr rtlCol="0" anchor="ctr"/>
            <a:lstStyle/>
            <a:p>
              <a:endParaRPr lang="fi-FI"/>
            </a:p>
          </p:txBody>
        </p:sp>
        <p:sp>
          <p:nvSpPr>
            <p:cNvPr id="11" name="Freeform 10">
              <a:extLst>
                <a:ext uri="{FF2B5EF4-FFF2-40B4-BE49-F238E27FC236}">
                  <a16:creationId xmlns:a16="http://schemas.microsoft.com/office/drawing/2014/main" id="{4FA4D12D-F6E3-36B1-0410-F5E9F567F6E6}"/>
                </a:ext>
              </a:extLst>
            </p:cNvPr>
            <p:cNvSpPr/>
            <p:nvPr/>
          </p:nvSpPr>
          <p:spPr>
            <a:xfrm>
              <a:off x="6552510" y="2942903"/>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solidFill>
              <a:schemeClr val="bg1"/>
            </a:solidFill>
            <a:ln w="9503" cap="flat">
              <a:noFill/>
              <a:prstDash val="solid"/>
              <a:miter/>
            </a:ln>
          </p:spPr>
          <p:txBody>
            <a:bodyPr rtlCol="0" anchor="ctr"/>
            <a:lstStyle/>
            <a:p>
              <a:endParaRPr lang="fi-FI"/>
            </a:p>
          </p:txBody>
        </p:sp>
        <p:sp>
          <p:nvSpPr>
            <p:cNvPr id="12" name="Freeform 11">
              <a:extLst>
                <a:ext uri="{FF2B5EF4-FFF2-40B4-BE49-F238E27FC236}">
                  <a16:creationId xmlns:a16="http://schemas.microsoft.com/office/drawing/2014/main" id="{E1D2CB15-69C9-7C25-7348-2D0B056A7812}"/>
                </a:ext>
              </a:extLst>
            </p:cNvPr>
            <p:cNvSpPr/>
            <p:nvPr/>
          </p:nvSpPr>
          <p:spPr>
            <a:xfrm>
              <a:off x="5064215" y="2942903"/>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solidFill>
              <a:schemeClr val="bg1"/>
            </a:solidFill>
            <a:ln w="9503" cap="flat">
              <a:noFill/>
              <a:prstDash val="solid"/>
              <a:miter/>
            </a:ln>
          </p:spPr>
          <p:txBody>
            <a:bodyPr rtlCol="0" anchor="ctr"/>
            <a:lstStyle/>
            <a:p>
              <a:endParaRPr lang="fi-FI"/>
            </a:p>
          </p:txBody>
        </p:sp>
      </p:grpSp>
      <p:sp>
        <p:nvSpPr>
          <p:cNvPr id="29" name="Text Placeholder 28">
            <a:extLst>
              <a:ext uri="{FF2B5EF4-FFF2-40B4-BE49-F238E27FC236}">
                <a16:creationId xmlns:a16="http://schemas.microsoft.com/office/drawing/2014/main" id="{7AAFEF89-D750-C6E6-AACF-1304E9A751EE}"/>
              </a:ext>
            </a:extLst>
          </p:cNvPr>
          <p:cNvSpPr>
            <a:spLocks noGrp="1"/>
          </p:cNvSpPr>
          <p:nvPr>
            <p:ph type="body" sz="quarter" idx="13"/>
          </p:nvPr>
        </p:nvSpPr>
        <p:spPr>
          <a:xfrm>
            <a:off x="4108352" y="5463352"/>
            <a:ext cx="4343400" cy="365125"/>
          </a:xfrm>
        </p:spPr>
        <p:txBody>
          <a:bodyPr>
            <a:normAutofit/>
          </a:bodyPr>
          <a:lstStyle>
            <a:lvl1pPr algn="ctr">
              <a:defRPr sz="1600">
                <a:solidFill>
                  <a:schemeClr val="bg1"/>
                </a:solidFill>
              </a:defRPr>
            </a:lvl1pPr>
          </a:lstStyle>
          <a:p>
            <a:pPr lvl="0"/>
            <a:r>
              <a:rPr lang="fi-FI"/>
              <a:t>Muokkaa tekstin perustyylejä napsauttamalla</a:t>
            </a:r>
          </a:p>
        </p:txBody>
      </p:sp>
    </p:spTree>
    <p:extLst>
      <p:ext uri="{BB962C8B-B14F-4D97-AF65-F5344CB8AC3E}">
        <p14:creationId xmlns:p14="http://schemas.microsoft.com/office/powerpoint/2010/main" val="223982830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tsikko ja teksti">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88D2DAAA-5266-C1E3-EA61-EDB75AE749FB}"/>
              </a:ext>
            </a:extLst>
          </p:cNvPr>
          <p:cNvGrpSpPr/>
          <p:nvPr userDrawn="1"/>
        </p:nvGrpSpPr>
        <p:grpSpPr>
          <a:xfrm>
            <a:off x="5406376" y="0"/>
            <a:ext cx="6785624" cy="6858000"/>
            <a:chOff x="5485693" y="1561921"/>
            <a:chExt cx="4291533" cy="4169672"/>
          </a:xfrm>
          <a:solidFill>
            <a:srgbClr val="F4F4F4"/>
          </a:solidFill>
        </p:grpSpPr>
        <p:sp>
          <p:nvSpPr>
            <p:cNvPr id="13" name="Freeform 12">
              <a:extLst>
                <a:ext uri="{FF2B5EF4-FFF2-40B4-BE49-F238E27FC236}">
                  <a16:creationId xmlns:a16="http://schemas.microsoft.com/office/drawing/2014/main" id="{04A43BEE-8229-7FB8-3F8F-7CCCA0517700}"/>
                </a:ext>
              </a:extLst>
            </p:cNvPr>
            <p:cNvSpPr/>
            <p:nvPr/>
          </p:nvSpPr>
          <p:spPr>
            <a:xfrm>
              <a:off x="6375950" y="2376788"/>
              <a:ext cx="1479270" cy="1469000"/>
            </a:xfrm>
            <a:custGeom>
              <a:avLst/>
              <a:gdLst>
                <a:gd name="connsiteX0" fmla="*/ 130865 w 1479270"/>
                <a:gd name="connsiteY0" fmla="*/ 162844 h 1469000"/>
                <a:gd name="connsiteX1" fmla="*/ 677529 w 1479270"/>
                <a:gd name="connsiteY1" fmla="*/ 0 h 1469000"/>
                <a:gd name="connsiteX2" fmla="*/ 1063472 w 1479270"/>
                <a:gd name="connsiteY2" fmla="*/ 362361 h 1469000"/>
                <a:gd name="connsiteX3" fmla="*/ 1093329 w 1479270"/>
                <a:gd name="connsiteY3" fmla="*/ 390435 h 1469000"/>
                <a:gd name="connsiteX4" fmla="*/ 1479271 w 1479270"/>
                <a:gd name="connsiteY4" fmla="*/ 752878 h 1469000"/>
                <a:gd name="connsiteX5" fmla="*/ 1348406 w 1479270"/>
                <a:gd name="connsiteY5" fmla="*/ 1306157 h 1469000"/>
                <a:gd name="connsiteX6" fmla="*/ 801742 w 1479270"/>
                <a:gd name="connsiteY6" fmla="*/ 1469000 h 1469000"/>
                <a:gd name="connsiteX7" fmla="*/ 415799 w 1479270"/>
                <a:gd name="connsiteY7" fmla="*/ 1106558 h 1469000"/>
                <a:gd name="connsiteX8" fmla="*/ 385943 w 1479270"/>
                <a:gd name="connsiteY8" fmla="*/ 1078565 h 1469000"/>
                <a:gd name="connsiteX9" fmla="*/ 0 w 1479270"/>
                <a:gd name="connsiteY9" fmla="*/ 716122 h 1469000"/>
                <a:gd name="connsiteX10" fmla="*/ 130865 w 1479270"/>
                <a:gd name="connsiteY10" fmla="*/ 162844 h 146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79270" h="1469000">
                  <a:moveTo>
                    <a:pt x="130865" y="162844"/>
                  </a:moveTo>
                  <a:lnTo>
                    <a:pt x="677529" y="0"/>
                  </a:lnTo>
                  <a:lnTo>
                    <a:pt x="1063472" y="362361"/>
                  </a:lnTo>
                  <a:lnTo>
                    <a:pt x="1093329" y="390435"/>
                  </a:lnTo>
                  <a:lnTo>
                    <a:pt x="1479271" y="752878"/>
                  </a:lnTo>
                  <a:lnTo>
                    <a:pt x="1348406" y="1306157"/>
                  </a:lnTo>
                  <a:lnTo>
                    <a:pt x="801742" y="1469000"/>
                  </a:lnTo>
                  <a:lnTo>
                    <a:pt x="415799" y="1106558"/>
                  </a:lnTo>
                  <a:lnTo>
                    <a:pt x="385943" y="1078565"/>
                  </a:lnTo>
                  <a:lnTo>
                    <a:pt x="0" y="716122"/>
                  </a:lnTo>
                  <a:lnTo>
                    <a:pt x="130865" y="162844"/>
                  </a:lnTo>
                  <a:close/>
                </a:path>
              </a:pathLst>
            </a:custGeom>
            <a:grpFill/>
            <a:ln w="8113" cap="flat">
              <a:noFill/>
              <a:prstDash val="solid"/>
              <a:miter/>
            </a:ln>
          </p:spPr>
          <p:txBody>
            <a:bodyPr rtlCol="0" anchor="ctr"/>
            <a:lstStyle/>
            <a:p>
              <a:endParaRPr lang="fi-FI"/>
            </a:p>
          </p:txBody>
        </p:sp>
        <p:sp>
          <p:nvSpPr>
            <p:cNvPr id="14" name="Freeform 13">
              <a:extLst>
                <a:ext uri="{FF2B5EF4-FFF2-40B4-BE49-F238E27FC236}">
                  <a16:creationId xmlns:a16="http://schemas.microsoft.com/office/drawing/2014/main" id="{8FB73C55-0AA9-9DC6-5F03-F7385A2B5A8D}"/>
                </a:ext>
              </a:extLst>
            </p:cNvPr>
            <p:cNvSpPr/>
            <p:nvPr/>
          </p:nvSpPr>
          <p:spPr>
            <a:xfrm>
              <a:off x="7721273" y="2983780"/>
              <a:ext cx="2055953" cy="2747813"/>
            </a:xfrm>
            <a:custGeom>
              <a:avLst/>
              <a:gdLst>
                <a:gd name="connsiteX0" fmla="*/ 0 w 2055953"/>
                <a:gd name="connsiteY0" fmla="*/ 701518 h 2747813"/>
                <a:gd name="connsiteX1" fmla="*/ 12981 w 2055953"/>
                <a:gd name="connsiteY1" fmla="*/ 2102524 h 2747813"/>
                <a:gd name="connsiteX2" fmla="*/ 1077427 w 2055953"/>
                <a:gd name="connsiteY2" fmla="*/ 2747814 h 2747813"/>
                <a:gd name="connsiteX3" fmla="*/ 2055954 w 2055953"/>
                <a:gd name="connsiteY3" fmla="*/ 2747814 h 2747813"/>
                <a:gd name="connsiteX4" fmla="*/ 2055954 w 2055953"/>
                <a:gd name="connsiteY4" fmla="*/ 477415 h 2747813"/>
                <a:gd name="connsiteX5" fmla="*/ 1235633 w 2055953"/>
                <a:gd name="connsiteY5" fmla="*/ 0 h 2747813"/>
                <a:gd name="connsiteX6" fmla="*/ 0 w 2055953"/>
                <a:gd name="connsiteY6" fmla="*/ 701518 h 2747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5953" h="2747813">
                  <a:moveTo>
                    <a:pt x="0" y="701518"/>
                  </a:moveTo>
                  <a:lnTo>
                    <a:pt x="12981" y="2102524"/>
                  </a:lnTo>
                  <a:lnTo>
                    <a:pt x="1077427" y="2747814"/>
                  </a:lnTo>
                  <a:lnTo>
                    <a:pt x="2055954" y="2747814"/>
                  </a:lnTo>
                  <a:lnTo>
                    <a:pt x="2055954" y="477415"/>
                  </a:lnTo>
                  <a:lnTo>
                    <a:pt x="1235633" y="0"/>
                  </a:lnTo>
                  <a:lnTo>
                    <a:pt x="0" y="701518"/>
                  </a:lnTo>
                  <a:close/>
                </a:path>
              </a:pathLst>
            </a:custGeom>
            <a:grpFill/>
            <a:ln w="8113" cap="flat">
              <a:noFill/>
              <a:prstDash val="solid"/>
              <a:miter/>
            </a:ln>
          </p:spPr>
          <p:txBody>
            <a:bodyPr rtlCol="0" anchor="ctr"/>
            <a:lstStyle/>
            <a:p>
              <a:endParaRPr lang="fi-FI"/>
            </a:p>
          </p:txBody>
        </p:sp>
        <p:sp>
          <p:nvSpPr>
            <p:cNvPr id="15" name="Freeform 14">
              <a:extLst>
                <a:ext uri="{FF2B5EF4-FFF2-40B4-BE49-F238E27FC236}">
                  <a16:creationId xmlns:a16="http://schemas.microsoft.com/office/drawing/2014/main" id="{5888FF36-74DF-01E1-941A-9252FC932052}"/>
                </a:ext>
              </a:extLst>
            </p:cNvPr>
            <p:cNvSpPr/>
            <p:nvPr/>
          </p:nvSpPr>
          <p:spPr>
            <a:xfrm>
              <a:off x="5485693" y="4266082"/>
              <a:ext cx="2247667" cy="1465511"/>
            </a:xfrm>
            <a:custGeom>
              <a:avLst/>
              <a:gdLst>
                <a:gd name="connsiteX0" fmla="*/ 1785624 w 2247667"/>
                <a:gd name="connsiteY0" fmla="*/ 5031 h 1465511"/>
                <a:gd name="connsiteX1" fmla="*/ 852774 w 2247667"/>
                <a:gd name="connsiteY1" fmla="*/ 0 h 1465511"/>
                <a:gd name="connsiteX2" fmla="*/ 415880 w 2247667"/>
                <a:gd name="connsiteY2" fmla="*/ 750930 h 1465511"/>
                <a:gd name="connsiteX3" fmla="*/ 382048 w 2247667"/>
                <a:gd name="connsiteY3" fmla="*/ 809025 h 1465511"/>
                <a:gd name="connsiteX4" fmla="*/ 0 w 2247667"/>
                <a:gd name="connsiteY4" fmla="*/ 1465511 h 1465511"/>
                <a:gd name="connsiteX5" fmla="*/ 1871461 w 2247667"/>
                <a:gd name="connsiteY5" fmla="*/ 1465511 h 1465511"/>
                <a:gd name="connsiteX6" fmla="*/ 2247668 w 2247667"/>
                <a:gd name="connsiteY6" fmla="*/ 819005 h 1465511"/>
                <a:gd name="connsiteX7" fmla="*/ 1785624 w 2247667"/>
                <a:gd name="connsiteY7" fmla="*/ 5031 h 1465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47667" h="1465511">
                  <a:moveTo>
                    <a:pt x="1785624" y="5031"/>
                  </a:moveTo>
                  <a:lnTo>
                    <a:pt x="852774" y="0"/>
                  </a:lnTo>
                  <a:lnTo>
                    <a:pt x="415880" y="750930"/>
                  </a:lnTo>
                  <a:lnTo>
                    <a:pt x="382048" y="809025"/>
                  </a:lnTo>
                  <a:lnTo>
                    <a:pt x="0" y="1465511"/>
                  </a:lnTo>
                  <a:lnTo>
                    <a:pt x="1871461" y="1465511"/>
                  </a:lnTo>
                  <a:lnTo>
                    <a:pt x="2247668" y="819005"/>
                  </a:lnTo>
                  <a:lnTo>
                    <a:pt x="1785624" y="5031"/>
                  </a:lnTo>
                  <a:close/>
                </a:path>
              </a:pathLst>
            </a:custGeom>
            <a:grpFill/>
            <a:ln w="8113" cap="flat">
              <a:noFill/>
              <a:prstDash val="solid"/>
              <a:miter/>
            </a:ln>
          </p:spPr>
          <p:txBody>
            <a:bodyPr rtlCol="0" anchor="ctr"/>
            <a:lstStyle/>
            <a:p>
              <a:endParaRPr lang="fi-FI" dirty="0"/>
            </a:p>
          </p:txBody>
        </p:sp>
        <p:sp>
          <p:nvSpPr>
            <p:cNvPr id="16" name="Freeform 15">
              <a:extLst>
                <a:ext uri="{FF2B5EF4-FFF2-40B4-BE49-F238E27FC236}">
                  <a16:creationId xmlns:a16="http://schemas.microsoft.com/office/drawing/2014/main" id="{CF6E7874-EC60-CBFC-6812-A3D5C75982A8}"/>
                </a:ext>
              </a:extLst>
            </p:cNvPr>
            <p:cNvSpPr/>
            <p:nvPr/>
          </p:nvSpPr>
          <p:spPr>
            <a:xfrm>
              <a:off x="6375950" y="2376788"/>
              <a:ext cx="1479270" cy="1468918"/>
            </a:xfrm>
            <a:custGeom>
              <a:avLst/>
              <a:gdLst>
                <a:gd name="connsiteX0" fmla="*/ 415799 w 1479270"/>
                <a:gd name="connsiteY0" fmla="*/ 1106476 h 1468918"/>
                <a:gd name="connsiteX1" fmla="*/ 801742 w 1479270"/>
                <a:gd name="connsiteY1" fmla="*/ 1468919 h 1468918"/>
                <a:gd name="connsiteX2" fmla="*/ 1348406 w 1479270"/>
                <a:gd name="connsiteY2" fmla="*/ 1306075 h 1468918"/>
                <a:gd name="connsiteX3" fmla="*/ 1479271 w 1479270"/>
                <a:gd name="connsiteY3" fmla="*/ 752797 h 1468918"/>
                <a:gd name="connsiteX4" fmla="*/ 1093329 w 1479270"/>
                <a:gd name="connsiteY4" fmla="*/ 390435 h 1468918"/>
                <a:gd name="connsiteX5" fmla="*/ 1063472 w 1479270"/>
                <a:gd name="connsiteY5" fmla="*/ 362361 h 1468918"/>
                <a:gd name="connsiteX6" fmla="*/ 677529 w 1479270"/>
                <a:gd name="connsiteY6" fmla="*/ 0 h 1468918"/>
                <a:gd name="connsiteX7" fmla="*/ 130865 w 1479270"/>
                <a:gd name="connsiteY7" fmla="*/ 162844 h 1468918"/>
                <a:gd name="connsiteX8" fmla="*/ 0 w 1479270"/>
                <a:gd name="connsiteY8" fmla="*/ 716041 h 1468918"/>
                <a:gd name="connsiteX9" fmla="*/ 385943 w 1479270"/>
                <a:gd name="connsiteY9" fmla="*/ 1078484 h 1468918"/>
                <a:gd name="connsiteX10" fmla="*/ 415799 w 1479270"/>
                <a:gd name="connsiteY10" fmla="*/ 1106476 h 1468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79270" h="1468918">
                  <a:moveTo>
                    <a:pt x="415799" y="1106476"/>
                  </a:moveTo>
                  <a:lnTo>
                    <a:pt x="801742" y="1468919"/>
                  </a:lnTo>
                  <a:lnTo>
                    <a:pt x="1348406" y="1306075"/>
                  </a:lnTo>
                  <a:lnTo>
                    <a:pt x="1479271" y="752797"/>
                  </a:lnTo>
                  <a:lnTo>
                    <a:pt x="1093329" y="390435"/>
                  </a:lnTo>
                  <a:lnTo>
                    <a:pt x="1063472" y="362361"/>
                  </a:lnTo>
                  <a:lnTo>
                    <a:pt x="677529" y="0"/>
                  </a:lnTo>
                  <a:lnTo>
                    <a:pt x="130865" y="162844"/>
                  </a:lnTo>
                  <a:lnTo>
                    <a:pt x="0" y="716041"/>
                  </a:lnTo>
                  <a:lnTo>
                    <a:pt x="385943" y="1078484"/>
                  </a:lnTo>
                  <a:lnTo>
                    <a:pt x="415799" y="1106476"/>
                  </a:lnTo>
                  <a:close/>
                </a:path>
              </a:pathLst>
            </a:custGeom>
            <a:grpFill/>
            <a:ln w="8113" cap="flat">
              <a:noFill/>
              <a:prstDash val="solid"/>
              <a:miter/>
            </a:ln>
          </p:spPr>
          <p:txBody>
            <a:bodyPr rtlCol="0" anchor="ctr"/>
            <a:lstStyle/>
            <a:p>
              <a:endParaRPr lang="fi-FI"/>
            </a:p>
          </p:txBody>
        </p:sp>
        <p:sp>
          <p:nvSpPr>
            <p:cNvPr id="17" name="Freeform 16">
              <a:extLst>
                <a:ext uri="{FF2B5EF4-FFF2-40B4-BE49-F238E27FC236}">
                  <a16:creationId xmlns:a16="http://schemas.microsoft.com/office/drawing/2014/main" id="{21AF6378-CE24-F47F-3BE7-B84F03EE063E}"/>
                </a:ext>
              </a:extLst>
            </p:cNvPr>
            <p:cNvSpPr/>
            <p:nvPr/>
          </p:nvSpPr>
          <p:spPr>
            <a:xfrm>
              <a:off x="8697528" y="1561921"/>
              <a:ext cx="1079698" cy="1449608"/>
            </a:xfrm>
            <a:custGeom>
              <a:avLst/>
              <a:gdLst>
                <a:gd name="connsiteX0" fmla="*/ 286881 w 1079698"/>
                <a:gd name="connsiteY0" fmla="*/ 457536 h 1449608"/>
                <a:gd name="connsiteX1" fmla="*/ 266274 w 1079698"/>
                <a:gd name="connsiteY1" fmla="*/ 492993 h 1449608"/>
                <a:gd name="connsiteX2" fmla="*/ 0 w 1079698"/>
                <a:gd name="connsiteY2" fmla="*/ 950529 h 1449608"/>
                <a:gd name="connsiteX3" fmla="*/ 260676 w 1079698"/>
                <a:gd name="connsiteY3" fmla="*/ 1422265 h 1449608"/>
                <a:gd name="connsiteX4" fmla="*/ 850096 w 1079698"/>
                <a:gd name="connsiteY4" fmla="*/ 1449608 h 1449608"/>
                <a:gd name="connsiteX5" fmla="*/ 1079699 w 1079698"/>
                <a:gd name="connsiteY5" fmla="*/ 1055035 h 1449608"/>
                <a:gd name="connsiteX6" fmla="*/ 1079699 w 1079698"/>
                <a:gd name="connsiteY6" fmla="*/ 2759 h 1449608"/>
                <a:gd name="connsiteX7" fmla="*/ 553155 w 1079698"/>
                <a:gd name="connsiteY7" fmla="*/ 0 h 1449608"/>
                <a:gd name="connsiteX8" fmla="*/ 286881 w 1079698"/>
                <a:gd name="connsiteY8" fmla="*/ 457536 h 1449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698" h="1449608">
                  <a:moveTo>
                    <a:pt x="286881" y="457536"/>
                  </a:moveTo>
                  <a:lnTo>
                    <a:pt x="266274" y="492993"/>
                  </a:lnTo>
                  <a:lnTo>
                    <a:pt x="0" y="950529"/>
                  </a:lnTo>
                  <a:lnTo>
                    <a:pt x="260676" y="1422265"/>
                  </a:lnTo>
                  <a:lnTo>
                    <a:pt x="850096" y="1449608"/>
                  </a:lnTo>
                  <a:lnTo>
                    <a:pt x="1079699" y="1055035"/>
                  </a:lnTo>
                  <a:lnTo>
                    <a:pt x="1079699" y="2759"/>
                  </a:lnTo>
                  <a:lnTo>
                    <a:pt x="553155" y="0"/>
                  </a:lnTo>
                  <a:lnTo>
                    <a:pt x="286881" y="457536"/>
                  </a:lnTo>
                  <a:close/>
                </a:path>
              </a:pathLst>
            </a:custGeom>
            <a:grpFill/>
            <a:ln w="8113" cap="flat">
              <a:noFill/>
              <a:prstDash val="solid"/>
              <a:miter/>
            </a:ln>
          </p:spPr>
          <p:txBody>
            <a:bodyPr rtlCol="0" anchor="ctr"/>
            <a:lstStyle/>
            <a:p>
              <a:endParaRPr lang="fi-FI"/>
            </a:p>
          </p:txBody>
        </p:sp>
      </p:grpSp>
      <p:sp>
        <p:nvSpPr>
          <p:cNvPr id="2" name="Title 1">
            <a:extLst>
              <a:ext uri="{FF2B5EF4-FFF2-40B4-BE49-F238E27FC236}">
                <a16:creationId xmlns:a16="http://schemas.microsoft.com/office/drawing/2014/main" id="{E01087CA-C091-9A67-5A3D-5D7555037EA6}"/>
              </a:ext>
            </a:extLst>
          </p:cNvPr>
          <p:cNvSpPr>
            <a:spLocks noGrp="1"/>
          </p:cNvSpPr>
          <p:nvPr>
            <p:ph type="title"/>
          </p:nvPr>
        </p:nvSpPr>
        <p:spPr/>
        <p:txBody>
          <a:bodyPr>
            <a:normAutofit/>
          </a:bodyPr>
          <a:lstStyle>
            <a:lvl1pPr>
              <a:defRPr sz="3400"/>
            </a:lvl1pPr>
          </a:lstStyle>
          <a:p>
            <a:r>
              <a:rPr lang="fi-FI"/>
              <a:t>Muokkaa ots. perustyyl. napsautt.</a:t>
            </a:r>
            <a:endParaRPr lang="fi-FI" dirty="0"/>
          </a:p>
        </p:txBody>
      </p:sp>
      <p:sp>
        <p:nvSpPr>
          <p:cNvPr id="4" name="Date Placeholder 3">
            <a:extLst>
              <a:ext uri="{FF2B5EF4-FFF2-40B4-BE49-F238E27FC236}">
                <a16:creationId xmlns:a16="http://schemas.microsoft.com/office/drawing/2014/main" id="{CEAD2E01-E307-B2B8-C7F6-83E5CC74078D}"/>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5" name="Footer Placeholder 4">
            <a:extLst>
              <a:ext uri="{FF2B5EF4-FFF2-40B4-BE49-F238E27FC236}">
                <a16:creationId xmlns:a16="http://schemas.microsoft.com/office/drawing/2014/main" id="{89F602EB-C672-C503-3E87-C890200FA1FD}"/>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30EDF267-2116-F12D-BE9C-B7B46BC7E659}"/>
              </a:ext>
            </a:extLst>
          </p:cNvPr>
          <p:cNvSpPr>
            <a:spLocks noGrp="1"/>
          </p:cNvSpPr>
          <p:nvPr>
            <p:ph type="sldNum" sz="quarter" idx="12"/>
          </p:nvPr>
        </p:nvSpPr>
        <p:spPr/>
        <p:txBody>
          <a:bodyPr/>
          <a:lstStyle/>
          <a:p>
            <a:fld id="{FA425643-7145-EF4C-9D69-55240E8E787D}" type="slidenum">
              <a:rPr lang="fi-FI" smtClean="0"/>
              <a:t>‹#›</a:t>
            </a:fld>
            <a:endParaRPr lang="fi-FI"/>
          </a:p>
        </p:txBody>
      </p:sp>
      <p:sp>
        <p:nvSpPr>
          <p:cNvPr id="3" name="Text Placeholder 2">
            <a:extLst>
              <a:ext uri="{FF2B5EF4-FFF2-40B4-BE49-F238E27FC236}">
                <a16:creationId xmlns:a16="http://schemas.microsoft.com/office/drawing/2014/main" id="{0B79374D-26A4-C151-8F4E-FAEE87AF9610}"/>
              </a:ext>
            </a:extLst>
          </p:cNvPr>
          <p:cNvSpPr>
            <a:spLocks noGrp="1"/>
          </p:cNvSpPr>
          <p:nvPr>
            <p:ph idx="1"/>
          </p:nvPr>
        </p:nvSpPr>
        <p:spPr>
          <a:xfrm>
            <a:off x="587376" y="1844675"/>
            <a:ext cx="11001120" cy="4016629"/>
          </a:xfrm>
          <a:prstGeom prst="rect">
            <a:avLst/>
          </a:prstGeom>
        </p:spPr>
        <p:txBody>
          <a:bodyPr vert="horz" lIns="91440" tIns="45720" rIns="91440" bIns="45720" rtlCol="0">
            <a:normAutofit/>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grpSp>
        <p:nvGrpSpPr>
          <p:cNvPr id="23" name="Group 22">
            <a:extLst>
              <a:ext uri="{FF2B5EF4-FFF2-40B4-BE49-F238E27FC236}">
                <a16:creationId xmlns:a16="http://schemas.microsoft.com/office/drawing/2014/main" id="{9E8B6B8A-544E-F9F6-91FB-515AD6575763}"/>
              </a:ext>
            </a:extLst>
          </p:cNvPr>
          <p:cNvGrpSpPr/>
          <p:nvPr userDrawn="1"/>
        </p:nvGrpSpPr>
        <p:grpSpPr>
          <a:xfrm>
            <a:off x="10726664" y="6233637"/>
            <a:ext cx="895263" cy="420044"/>
            <a:chOff x="4166594" y="2469850"/>
            <a:chExt cx="3854059" cy="1808267"/>
          </a:xfrm>
        </p:grpSpPr>
        <p:sp>
          <p:nvSpPr>
            <p:cNvPr id="24" name="Freeform 23">
              <a:extLst>
                <a:ext uri="{FF2B5EF4-FFF2-40B4-BE49-F238E27FC236}">
                  <a16:creationId xmlns:a16="http://schemas.microsoft.com/office/drawing/2014/main" id="{43BC3D13-6804-1D24-3BFE-738B6BC57C16}"/>
                </a:ext>
              </a:extLst>
            </p:cNvPr>
            <p:cNvSpPr/>
            <p:nvPr/>
          </p:nvSpPr>
          <p:spPr>
            <a:xfrm>
              <a:off x="4166594" y="2469850"/>
              <a:ext cx="3854059" cy="1808267"/>
            </a:xfrm>
            <a:custGeom>
              <a:avLst/>
              <a:gdLst>
                <a:gd name="connsiteX0" fmla="*/ 0 w 3854059"/>
                <a:gd name="connsiteY0" fmla="*/ 0 h 1808267"/>
                <a:gd name="connsiteX1" fmla="*/ 0 w 3854059"/>
                <a:gd name="connsiteY1" fmla="*/ 1808268 h 1808267"/>
                <a:gd name="connsiteX2" fmla="*/ 3458657 w 3854059"/>
                <a:gd name="connsiteY2" fmla="*/ 1808268 h 1808267"/>
                <a:gd name="connsiteX3" fmla="*/ 3854060 w 3854059"/>
                <a:gd name="connsiteY3" fmla="*/ 0 h 1808267"/>
                <a:gd name="connsiteX4" fmla="*/ 0 w 3854059"/>
                <a:gd name="connsiteY4" fmla="*/ 0 h 180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4059" h="1808267">
                  <a:moveTo>
                    <a:pt x="0" y="0"/>
                  </a:moveTo>
                  <a:lnTo>
                    <a:pt x="0" y="1808268"/>
                  </a:lnTo>
                  <a:lnTo>
                    <a:pt x="3458657" y="1808268"/>
                  </a:lnTo>
                  <a:lnTo>
                    <a:pt x="3854060" y="0"/>
                  </a:lnTo>
                  <a:lnTo>
                    <a:pt x="0" y="0"/>
                  </a:lnTo>
                  <a:close/>
                </a:path>
              </a:pathLst>
            </a:custGeom>
            <a:solidFill>
              <a:srgbClr val="FF4438"/>
            </a:solidFill>
            <a:ln w="9503" cap="flat">
              <a:noFill/>
              <a:prstDash val="solid"/>
              <a:miter/>
            </a:ln>
          </p:spPr>
          <p:txBody>
            <a:bodyPr rtlCol="0" anchor="ctr"/>
            <a:lstStyle/>
            <a:p>
              <a:endParaRPr lang="fi-FI"/>
            </a:p>
          </p:txBody>
        </p:sp>
        <p:sp>
          <p:nvSpPr>
            <p:cNvPr id="25" name="Freeform 24">
              <a:extLst>
                <a:ext uri="{FF2B5EF4-FFF2-40B4-BE49-F238E27FC236}">
                  <a16:creationId xmlns:a16="http://schemas.microsoft.com/office/drawing/2014/main" id="{6E575B78-88EA-5AA6-4B27-97F446942318}"/>
                </a:ext>
              </a:extLst>
            </p:cNvPr>
            <p:cNvSpPr/>
            <p:nvPr/>
          </p:nvSpPr>
          <p:spPr>
            <a:xfrm>
              <a:off x="4712803" y="2922346"/>
              <a:ext cx="695684" cy="857970"/>
            </a:xfrm>
            <a:custGeom>
              <a:avLst/>
              <a:gdLst>
                <a:gd name="connsiteX0" fmla="*/ 532145 w 695684"/>
                <a:gd name="connsiteY0" fmla="*/ 363786 h 857970"/>
                <a:gd name="connsiteX1" fmla="*/ 294960 w 695684"/>
                <a:gd name="connsiteY1" fmla="*/ 297253 h 857970"/>
                <a:gd name="connsiteX2" fmla="*/ 240225 w 695684"/>
                <a:gd name="connsiteY2" fmla="*/ 248996 h 857970"/>
                <a:gd name="connsiteX3" fmla="*/ 294485 w 695684"/>
                <a:gd name="connsiteY3" fmla="*/ 214064 h 857970"/>
                <a:gd name="connsiteX4" fmla="*/ 634773 w 695684"/>
                <a:gd name="connsiteY4" fmla="*/ 214064 h 857970"/>
                <a:gd name="connsiteX5" fmla="*/ 634773 w 695684"/>
                <a:gd name="connsiteY5" fmla="*/ 0 h 857970"/>
                <a:gd name="connsiteX6" fmla="*/ 262652 w 695684"/>
                <a:gd name="connsiteY6" fmla="*/ 0 h 857970"/>
                <a:gd name="connsiteX7" fmla="*/ 0 w 695684"/>
                <a:gd name="connsiteY7" fmla="*/ 256420 h 857970"/>
                <a:gd name="connsiteX8" fmla="*/ 187486 w 695684"/>
                <a:gd name="connsiteY8" fmla="*/ 505321 h 857970"/>
                <a:gd name="connsiteX9" fmla="*/ 410607 w 695684"/>
                <a:gd name="connsiteY9" fmla="*/ 572044 h 857970"/>
                <a:gd name="connsiteX10" fmla="*/ 455364 w 695684"/>
                <a:gd name="connsiteY10" fmla="*/ 612020 h 857970"/>
                <a:gd name="connsiteX11" fmla="*/ 388086 w 695684"/>
                <a:gd name="connsiteY11" fmla="*/ 655709 h 857970"/>
                <a:gd name="connsiteX12" fmla="*/ 14634 w 695684"/>
                <a:gd name="connsiteY12" fmla="*/ 655709 h 857970"/>
                <a:gd name="connsiteX13" fmla="*/ 14634 w 695684"/>
                <a:gd name="connsiteY13" fmla="*/ 857971 h 857970"/>
                <a:gd name="connsiteX14" fmla="*/ 390841 w 695684"/>
                <a:gd name="connsiteY14" fmla="*/ 857971 h 857970"/>
                <a:gd name="connsiteX15" fmla="*/ 695684 w 695684"/>
                <a:gd name="connsiteY15" fmla="*/ 591651 h 857970"/>
                <a:gd name="connsiteX16" fmla="*/ 532335 w 695684"/>
                <a:gd name="connsiteY16" fmla="*/ 363881 h 857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5684" h="857970">
                  <a:moveTo>
                    <a:pt x="532145" y="363786"/>
                  </a:moveTo>
                  <a:lnTo>
                    <a:pt x="294960" y="297253"/>
                  </a:lnTo>
                  <a:cubicBezTo>
                    <a:pt x="253529" y="285165"/>
                    <a:pt x="240225" y="275457"/>
                    <a:pt x="240225" y="248996"/>
                  </a:cubicBezTo>
                  <a:cubicBezTo>
                    <a:pt x="240225" y="231768"/>
                    <a:pt x="254289" y="214064"/>
                    <a:pt x="294485" y="214064"/>
                  </a:cubicBezTo>
                  <a:lnTo>
                    <a:pt x="634773" y="214064"/>
                  </a:lnTo>
                  <a:lnTo>
                    <a:pt x="634773" y="0"/>
                  </a:lnTo>
                  <a:lnTo>
                    <a:pt x="262652" y="0"/>
                  </a:lnTo>
                  <a:cubicBezTo>
                    <a:pt x="128095" y="0"/>
                    <a:pt x="0" y="101845"/>
                    <a:pt x="0" y="256420"/>
                  </a:cubicBezTo>
                  <a:cubicBezTo>
                    <a:pt x="0" y="388247"/>
                    <a:pt x="76401" y="471817"/>
                    <a:pt x="187486" y="505321"/>
                  </a:cubicBezTo>
                  <a:lnTo>
                    <a:pt x="410607" y="572044"/>
                  </a:lnTo>
                  <a:cubicBezTo>
                    <a:pt x="450328" y="584037"/>
                    <a:pt x="455364" y="593270"/>
                    <a:pt x="455364" y="612020"/>
                  </a:cubicBezTo>
                  <a:cubicBezTo>
                    <a:pt x="455364" y="643811"/>
                    <a:pt x="428852" y="655709"/>
                    <a:pt x="388086" y="655709"/>
                  </a:cubicBezTo>
                  <a:lnTo>
                    <a:pt x="14634" y="655709"/>
                  </a:lnTo>
                  <a:lnTo>
                    <a:pt x="14634" y="857971"/>
                  </a:lnTo>
                  <a:lnTo>
                    <a:pt x="390841" y="857971"/>
                  </a:lnTo>
                  <a:cubicBezTo>
                    <a:pt x="568920" y="857971"/>
                    <a:pt x="695684" y="762218"/>
                    <a:pt x="695684" y="591651"/>
                  </a:cubicBezTo>
                  <a:cubicBezTo>
                    <a:pt x="695684" y="439646"/>
                    <a:pt x="613772" y="388723"/>
                    <a:pt x="532335" y="363881"/>
                  </a:cubicBezTo>
                </a:path>
              </a:pathLst>
            </a:custGeom>
            <a:solidFill>
              <a:srgbClr val="FFFFFF"/>
            </a:solidFill>
            <a:ln w="9503" cap="flat">
              <a:noFill/>
              <a:prstDash val="solid"/>
              <a:miter/>
            </a:ln>
          </p:spPr>
          <p:txBody>
            <a:bodyPr rtlCol="0" anchor="ctr"/>
            <a:lstStyle/>
            <a:p>
              <a:endParaRPr lang="fi-FI"/>
            </a:p>
          </p:txBody>
        </p:sp>
        <p:sp>
          <p:nvSpPr>
            <p:cNvPr id="26" name="Freeform 25">
              <a:extLst>
                <a:ext uri="{FF2B5EF4-FFF2-40B4-BE49-F238E27FC236}">
                  <a16:creationId xmlns:a16="http://schemas.microsoft.com/office/drawing/2014/main" id="{2A477EC5-B1D5-4136-3A25-213BC10DB36F}"/>
                </a:ext>
              </a:extLst>
            </p:cNvPr>
            <p:cNvSpPr/>
            <p:nvPr/>
          </p:nvSpPr>
          <p:spPr>
            <a:xfrm>
              <a:off x="6349053" y="2922250"/>
              <a:ext cx="870817" cy="858065"/>
            </a:xfrm>
            <a:custGeom>
              <a:avLst/>
              <a:gdLst>
                <a:gd name="connsiteX0" fmla="*/ 870817 w 870817"/>
                <a:gd name="connsiteY0" fmla="*/ 0 h 858065"/>
                <a:gd name="connsiteX1" fmla="*/ 572911 w 870817"/>
                <a:gd name="connsiteY1" fmla="*/ 0 h 858065"/>
                <a:gd name="connsiteX2" fmla="*/ 259135 w 870817"/>
                <a:gd name="connsiteY2" fmla="*/ 405666 h 858065"/>
                <a:gd name="connsiteX3" fmla="*/ 259135 w 870817"/>
                <a:gd name="connsiteY3" fmla="*/ 0 h 858065"/>
                <a:gd name="connsiteX4" fmla="*/ 0 w 870817"/>
                <a:gd name="connsiteY4" fmla="*/ 0 h 858065"/>
                <a:gd name="connsiteX5" fmla="*/ 0 w 870817"/>
                <a:gd name="connsiteY5" fmla="*/ 858066 h 858065"/>
                <a:gd name="connsiteX6" fmla="*/ 259135 w 870817"/>
                <a:gd name="connsiteY6" fmla="*/ 858066 h 858065"/>
                <a:gd name="connsiteX7" fmla="*/ 259135 w 870817"/>
                <a:gd name="connsiteY7" fmla="*/ 436410 h 858065"/>
                <a:gd name="connsiteX8" fmla="*/ 572911 w 870817"/>
                <a:gd name="connsiteY8" fmla="*/ 858066 h 858065"/>
                <a:gd name="connsiteX9" fmla="*/ 870817 w 870817"/>
                <a:gd name="connsiteY9" fmla="*/ 858066 h 858065"/>
                <a:gd name="connsiteX10" fmla="*/ 527109 w 870817"/>
                <a:gd name="connsiteY10" fmla="*/ 420705 h 858065"/>
                <a:gd name="connsiteX11" fmla="*/ 870817 w 870817"/>
                <a:gd name="connsiteY11" fmla="*/ 0 h 85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0817" h="858065">
                  <a:moveTo>
                    <a:pt x="870817" y="0"/>
                  </a:moveTo>
                  <a:lnTo>
                    <a:pt x="572911" y="0"/>
                  </a:lnTo>
                  <a:lnTo>
                    <a:pt x="259135" y="405666"/>
                  </a:lnTo>
                  <a:lnTo>
                    <a:pt x="259135" y="0"/>
                  </a:lnTo>
                  <a:lnTo>
                    <a:pt x="0" y="0"/>
                  </a:lnTo>
                  <a:lnTo>
                    <a:pt x="0" y="858066"/>
                  </a:lnTo>
                  <a:lnTo>
                    <a:pt x="259135" y="858066"/>
                  </a:lnTo>
                  <a:lnTo>
                    <a:pt x="259135" y="436410"/>
                  </a:lnTo>
                  <a:lnTo>
                    <a:pt x="572911" y="858066"/>
                  </a:lnTo>
                  <a:lnTo>
                    <a:pt x="870817" y="858066"/>
                  </a:lnTo>
                  <a:lnTo>
                    <a:pt x="527109" y="420705"/>
                  </a:lnTo>
                  <a:lnTo>
                    <a:pt x="870817" y="0"/>
                  </a:lnTo>
                  <a:close/>
                </a:path>
              </a:pathLst>
            </a:custGeom>
            <a:solidFill>
              <a:srgbClr val="FFFFFF"/>
            </a:solidFill>
            <a:ln w="9503" cap="flat">
              <a:noFill/>
              <a:prstDash val="solid"/>
              <a:miter/>
            </a:ln>
          </p:spPr>
          <p:txBody>
            <a:bodyPr rtlCol="0" anchor="ctr"/>
            <a:lstStyle/>
            <a:p>
              <a:endParaRPr lang="fi-FI"/>
            </a:p>
          </p:txBody>
        </p:sp>
        <p:sp>
          <p:nvSpPr>
            <p:cNvPr id="27" name="Freeform 26">
              <a:extLst>
                <a:ext uri="{FF2B5EF4-FFF2-40B4-BE49-F238E27FC236}">
                  <a16:creationId xmlns:a16="http://schemas.microsoft.com/office/drawing/2014/main" id="{6613D787-1C1B-8354-C451-B188BDFEAFCE}"/>
                </a:ext>
              </a:extLst>
            </p:cNvPr>
            <p:cNvSpPr/>
            <p:nvPr/>
          </p:nvSpPr>
          <p:spPr>
            <a:xfrm>
              <a:off x="5380455" y="2922250"/>
              <a:ext cx="933439" cy="857875"/>
            </a:xfrm>
            <a:custGeom>
              <a:avLst/>
              <a:gdLst>
                <a:gd name="connsiteX0" fmla="*/ 564644 w 933439"/>
                <a:gd name="connsiteY0" fmla="*/ 0 h 857875"/>
                <a:gd name="connsiteX1" fmla="*/ 329930 w 933439"/>
                <a:gd name="connsiteY1" fmla="*/ 0 h 857875"/>
                <a:gd name="connsiteX2" fmla="*/ 0 w 933439"/>
                <a:gd name="connsiteY2" fmla="*/ 857876 h 857875"/>
                <a:gd name="connsiteX3" fmla="*/ 234714 w 933439"/>
                <a:gd name="connsiteY3" fmla="*/ 857876 h 857875"/>
                <a:gd name="connsiteX4" fmla="*/ 299997 w 933439"/>
                <a:gd name="connsiteY4" fmla="*/ 688261 h 857875"/>
                <a:gd name="connsiteX5" fmla="*/ 633443 w 933439"/>
                <a:gd name="connsiteY5" fmla="*/ 688261 h 857875"/>
                <a:gd name="connsiteX6" fmla="*/ 698630 w 933439"/>
                <a:gd name="connsiteY6" fmla="*/ 857876 h 857875"/>
                <a:gd name="connsiteX7" fmla="*/ 933439 w 933439"/>
                <a:gd name="connsiteY7" fmla="*/ 857876 h 857875"/>
                <a:gd name="connsiteX8" fmla="*/ 603510 w 933439"/>
                <a:gd name="connsiteY8" fmla="*/ 0 h 857875"/>
                <a:gd name="connsiteX9" fmla="*/ 564739 w 933439"/>
                <a:gd name="connsiteY9" fmla="*/ 0 h 857875"/>
                <a:gd name="connsiteX10" fmla="*/ 373357 w 933439"/>
                <a:gd name="connsiteY10" fmla="*/ 497326 h 857875"/>
                <a:gd name="connsiteX11" fmla="*/ 466577 w 933439"/>
                <a:gd name="connsiteY11" fmla="*/ 254993 h 857875"/>
                <a:gd name="connsiteX12" fmla="*/ 559703 w 933439"/>
                <a:gd name="connsiteY12" fmla="*/ 497326 h 857875"/>
                <a:gd name="connsiteX13" fmla="*/ 373357 w 933439"/>
                <a:gd name="connsiteY13" fmla="*/ 497326 h 85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33439" h="857875">
                  <a:moveTo>
                    <a:pt x="564644" y="0"/>
                  </a:moveTo>
                  <a:lnTo>
                    <a:pt x="329930" y="0"/>
                  </a:lnTo>
                  <a:lnTo>
                    <a:pt x="0" y="857876"/>
                  </a:lnTo>
                  <a:lnTo>
                    <a:pt x="234714" y="857876"/>
                  </a:lnTo>
                  <a:lnTo>
                    <a:pt x="299997" y="688261"/>
                  </a:lnTo>
                  <a:lnTo>
                    <a:pt x="633443" y="688261"/>
                  </a:lnTo>
                  <a:lnTo>
                    <a:pt x="698630" y="857876"/>
                  </a:lnTo>
                  <a:lnTo>
                    <a:pt x="933439" y="857876"/>
                  </a:lnTo>
                  <a:lnTo>
                    <a:pt x="603510" y="0"/>
                  </a:lnTo>
                  <a:lnTo>
                    <a:pt x="564739" y="0"/>
                  </a:lnTo>
                  <a:close/>
                  <a:moveTo>
                    <a:pt x="373357" y="497326"/>
                  </a:moveTo>
                  <a:lnTo>
                    <a:pt x="466577" y="254993"/>
                  </a:lnTo>
                  <a:lnTo>
                    <a:pt x="559703" y="497326"/>
                  </a:lnTo>
                  <a:lnTo>
                    <a:pt x="373357" y="497326"/>
                  </a:lnTo>
                  <a:close/>
                </a:path>
              </a:pathLst>
            </a:custGeom>
            <a:solidFill>
              <a:srgbClr val="FFFFFF"/>
            </a:solid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1036122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tsikko ja kaksipalstainen teksti">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B2A8C6DA-1570-1FD0-DB6C-138A2CF78AF9}"/>
              </a:ext>
            </a:extLst>
          </p:cNvPr>
          <p:cNvGrpSpPr/>
          <p:nvPr userDrawn="1"/>
        </p:nvGrpSpPr>
        <p:grpSpPr>
          <a:xfrm>
            <a:off x="7821976" y="8902"/>
            <a:ext cx="4374323" cy="6844716"/>
            <a:chOff x="10667863" y="4462000"/>
            <a:chExt cx="1528436" cy="2391618"/>
          </a:xfrm>
          <a:solidFill>
            <a:srgbClr val="F4F4F4"/>
          </a:solidFill>
        </p:grpSpPr>
        <p:grpSp>
          <p:nvGrpSpPr>
            <p:cNvPr id="11" name="Graphic 8">
              <a:extLst>
                <a:ext uri="{FF2B5EF4-FFF2-40B4-BE49-F238E27FC236}">
                  <a16:creationId xmlns:a16="http://schemas.microsoft.com/office/drawing/2014/main" id="{E6D39315-BB18-B3E3-A68F-B831BB23C89C}"/>
                </a:ext>
              </a:extLst>
            </p:cNvPr>
            <p:cNvGrpSpPr/>
            <p:nvPr/>
          </p:nvGrpSpPr>
          <p:grpSpPr>
            <a:xfrm>
              <a:off x="10667863" y="4462000"/>
              <a:ext cx="1528436" cy="2391618"/>
              <a:chOff x="10667863" y="4462000"/>
              <a:chExt cx="1528436" cy="2391618"/>
            </a:xfrm>
            <a:grpFill/>
          </p:grpSpPr>
          <p:sp>
            <p:nvSpPr>
              <p:cNvPr id="12" name="Freeform 11">
                <a:extLst>
                  <a:ext uri="{FF2B5EF4-FFF2-40B4-BE49-F238E27FC236}">
                    <a16:creationId xmlns:a16="http://schemas.microsoft.com/office/drawing/2014/main" id="{C5A95189-19C4-BA01-CA18-720FB1B85F53}"/>
                  </a:ext>
                </a:extLst>
              </p:cNvPr>
              <p:cNvSpPr/>
              <p:nvPr/>
            </p:nvSpPr>
            <p:spPr>
              <a:xfrm>
                <a:off x="11319673" y="4462000"/>
                <a:ext cx="876626" cy="1331552"/>
              </a:xfrm>
              <a:custGeom>
                <a:avLst/>
                <a:gdLst>
                  <a:gd name="connsiteX0" fmla="*/ 476242 w 876626"/>
                  <a:gd name="connsiteY0" fmla="*/ 233028 h 1331552"/>
                  <a:gd name="connsiteX1" fmla="*/ 442005 w 876626"/>
                  <a:gd name="connsiteY1" fmla="*/ 252907 h 1331552"/>
                  <a:gd name="connsiteX2" fmla="*/ 0 w 876626"/>
                  <a:gd name="connsiteY2" fmla="*/ 510194 h 1331552"/>
                  <a:gd name="connsiteX3" fmla="*/ 2921 w 876626"/>
                  <a:gd name="connsiteY3" fmla="*/ 1059416 h 1331552"/>
                  <a:gd name="connsiteX4" fmla="*/ 482084 w 876626"/>
                  <a:gd name="connsiteY4" fmla="*/ 1331553 h 1331552"/>
                  <a:gd name="connsiteX5" fmla="*/ 876627 w 876626"/>
                  <a:gd name="connsiteY5" fmla="*/ 1101933 h 1331552"/>
                  <a:gd name="connsiteX6" fmla="*/ 876627 w 876626"/>
                  <a:gd name="connsiteY6" fmla="*/ 0 h 1331552"/>
                  <a:gd name="connsiteX7" fmla="*/ 476242 w 876626"/>
                  <a:gd name="connsiteY7" fmla="*/ 233028 h 1331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6626" h="1331552">
                    <a:moveTo>
                      <a:pt x="476242" y="233028"/>
                    </a:moveTo>
                    <a:lnTo>
                      <a:pt x="442005" y="252907"/>
                    </a:lnTo>
                    <a:lnTo>
                      <a:pt x="0" y="510194"/>
                    </a:lnTo>
                    <a:lnTo>
                      <a:pt x="2921" y="1059416"/>
                    </a:lnTo>
                    <a:lnTo>
                      <a:pt x="482084" y="1331553"/>
                    </a:lnTo>
                    <a:lnTo>
                      <a:pt x="876627" y="1101933"/>
                    </a:lnTo>
                    <a:lnTo>
                      <a:pt x="876627" y="0"/>
                    </a:lnTo>
                    <a:lnTo>
                      <a:pt x="476242" y="233028"/>
                    </a:lnTo>
                    <a:close/>
                  </a:path>
                </a:pathLst>
              </a:custGeom>
              <a:grpFill/>
              <a:ln w="8113" cap="flat">
                <a:noFill/>
                <a:prstDash val="solid"/>
                <a:miter/>
              </a:ln>
            </p:spPr>
            <p:txBody>
              <a:bodyPr rtlCol="0" anchor="ctr"/>
              <a:lstStyle/>
              <a:p>
                <a:endParaRPr lang="fi-FI"/>
              </a:p>
            </p:txBody>
          </p:sp>
          <p:sp>
            <p:nvSpPr>
              <p:cNvPr id="13" name="Freeform 12">
                <a:extLst>
                  <a:ext uri="{FF2B5EF4-FFF2-40B4-BE49-F238E27FC236}">
                    <a16:creationId xmlns:a16="http://schemas.microsoft.com/office/drawing/2014/main" id="{4705FEE4-E616-D03D-A30C-3DF0DE220787}"/>
                  </a:ext>
                </a:extLst>
              </p:cNvPr>
              <p:cNvSpPr/>
              <p:nvPr/>
            </p:nvSpPr>
            <p:spPr>
              <a:xfrm>
                <a:off x="10667863" y="5793553"/>
                <a:ext cx="1524055" cy="1060065"/>
              </a:xfrm>
              <a:custGeom>
                <a:avLst/>
                <a:gdLst>
                  <a:gd name="connsiteX0" fmla="*/ 587960 w 1524055"/>
                  <a:gd name="connsiteY0" fmla="*/ 317574 h 1060065"/>
                  <a:gd name="connsiteX1" fmla="*/ 545691 w 1524055"/>
                  <a:gd name="connsiteY1" fmla="*/ 342158 h 1060065"/>
                  <a:gd name="connsiteX2" fmla="*/ 0 w 1524055"/>
                  <a:gd name="connsiteY2" fmla="*/ 659732 h 1060065"/>
                  <a:gd name="connsiteX3" fmla="*/ 2109 w 1524055"/>
                  <a:gd name="connsiteY3" fmla="*/ 1060066 h 1060065"/>
                  <a:gd name="connsiteX4" fmla="*/ 1524056 w 1524055"/>
                  <a:gd name="connsiteY4" fmla="*/ 1060066 h 1060065"/>
                  <a:gd name="connsiteX5" fmla="*/ 1524056 w 1524055"/>
                  <a:gd name="connsiteY5" fmla="*/ 221587 h 1060065"/>
                  <a:gd name="connsiteX6" fmla="*/ 1133651 w 1524055"/>
                  <a:gd name="connsiteY6" fmla="*/ 0 h 1060065"/>
                  <a:gd name="connsiteX7" fmla="*/ 587960 w 1524055"/>
                  <a:gd name="connsiteY7" fmla="*/ 317574 h 10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55" h="1060065">
                    <a:moveTo>
                      <a:pt x="587960" y="317574"/>
                    </a:moveTo>
                    <a:lnTo>
                      <a:pt x="545691" y="342158"/>
                    </a:lnTo>
                    <a:lnTo>
                      <a:pt x="0" y="659732"/>
                    </a:lnTo>
                    <a:lnTo>
                      <a:pt x="2109" y="1060066"/>
                    </a:lnTo>
                    <a:lnTo>
                      <a:pt x="1524056" y="1060066"/>
                    </a:lnTo>
                    <a:lnTo>
                      <a:pt x="1524056" y="221587"/>
                    </a:lnTo>
                    <a:lnTo>
                      <a:pt x="1133651" y="0"/>
                    </a:lnTo>
                    <a:lnTo>
                      <a:pt x="587960" y="317574"/>
                    </a:lnTo>
                    <a:close/>
                  </a:path>
                </a:pathLst>
              </a:custGeom>
              <a:grpFill/>
              <a:ln w="8113" cap="flat">
                <a:noFill/>
                <a:prstDash val="solid"/>
                <a:miter/>
              </a:ln>
            </p:spPr>
            <p:txBody>
              <a:bodyPr rtlCol="0" anchor="ctr"/>
              <a:lstStyle/>
              <a:p>
                <a:endParaRPr lang="fi-FI"/>
              </a:p>
            </p:txBody>
          </p:sp>
        </p:grpSp>
        <p:sp>
          <p:nvSpPr>
            <p:cNvPr id="14" name="Freeform 13">
              <a:extLst>
                <a:ext uri="{FF2B5EF4-FFF2-40B4-BE49-F238E27FC236}">
                  <a16:creationId xmlns:a16="http://schemas.microsoft.com/office/drawing/2014/main" id="{2581459C-83EC-A3B2-7F0A-AAB743606B7D}"/>
                </a:ext>
              </a:extLst>
            </p:cNvPr>
            <p:cNvSpPr/>
            <p:nvPr/>
          </p:nvSpPr>
          <p:spPr>
            <a:xfrm>
              <a:off x="11041392" y="5522146"/>
              <a:ext cx="285907" cy="489504"/>
            </a:xfrm>
            <a:custGeom>
              <a:avLst/>
              <a:gdLst>
                <a:gd name="connsiteX0" fmla="*/ 974 w 285907"/>
                <a:gd name="connsiteY0" fmla="*/ 489505 h 489504"/>
                <a:gd name="connsiteX1" fmla="*/ 285907 w 285907"/>
                <a:gd name="connsiteY1" fmla="*/ 326093 h 489504"/>
                <a:gd name="connsiteX2" fmla="*/ 281932 w 285907"/>
                <a:gd name="connsiteY2" fmla="*/ 0 h 489504"/>
                <a:gd name="connsiteX3" fmla="*/ 0 w 285907"/>
                <a:gd name="connsiteY3" fmla="*/ 161059 h 489504"/>
                <a:gd name="connsiteX4" fmla="*/ 974 w 285907"/>
                <a:gd name="connsiteY4" fmla="*/ 489505 h 489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907" h="489504">
                  <a:moveTo>
                    <a:pt x="974" y="489505"/>
                  </a:moveTo>
                  <a:lnTo>
                    <a:pt x="285907" y="326093"/>
                  </a:lnTo>
                  <a:lnTo>
                    <a:pt x="281932" y="0"/>
                  </a:lnTo>
                  <a:lnTo>
                    <a:pt x="0" y="161059"/>
                  </a:lnTo>
                  <a:lnTo>
                    <a:pt x="974" y="489505"/>
                  </a:lnTo>
                  <a:close/>
                </a:path>
              </a:pathLst>
            </a:custGeom>
            <a:grpFill/>
            <a:ln w="8113" cap="flat">
              <a:noFill/>
              <a:prstDash val="solid"/>
              <a:miter/>
            </a:ln>
          </p:spPr>
          <p:txBody>
            <a:bodyPr rtlCol="0" anchor="ctr"/>
            <a:lstStyle/>
            <a:p>
              <a:endParaRPr lang="fi-FI"/>
            </a:p>
          </p:txBody>
        </p:sp>
      </p:grpSp>
      <p:sp>
        <p:nvSpPr>
          <p:cNvPr id="2" name="Title 1">
            <a:extLst>
              <a:ext uri="{FF2B5EF4-FFF2-40B4-BE49-F238E27FC236}">
                <a16:creationId xmlns:a16="http://schemas.microsoft.com/office/drawing/2014/main" id="{E01087CA-C091-9A67-5A3D-5D7555037EA6}"/>
              </a:ext>
            </a:extLst>
          </p:cNvPr>
          <p:cNvSpPr>
            <a:spLocks noGrp="1"/>
          </p:cNvSpPr>
          <p:nvPr>
            <p:ph type="title"/>
          </p:nvPr>
        </p:nvSpPr>
        <p:spPr/>
        <p:txBody>
          <a:bodyPr>
            <a:normAutofit/>
          </a:bodyPr>
          <a:lstStyle>
            <a:lvl1pPr>
              <a:defRPr sz="3400"/>
            </a:lvl1pPr>
          </a:lstStyle>
          <a:p>
            <a:r>
              <a:rPr lang="fi-FI"/>
              <a:t>Muokkaa ots. perustyyl. napsautt.</a:t>
            </a:r>
            <a:endParaRPr lang="fi-FI" dirty="0"/>
          </a:p>
        </p:txBody>
      </p:sp>
      <p:sp>
        <p:nvSpPr>
          <p:cNvPr id="4" name="Date Placeholder 3">
            <a:extLst>
              <a:ext uri="{FF2B5EF4-FFF2-40B4-BE49-F238E27FC236}">
                <a16:creationId xmlns:a16="http://schemas.microsoft.com/office/drawing/2014/main" id="{CEAD2E01-E307-B2B8-C7F6-83E5CC74078D}"/>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5" name="Footer Placeholder 4">
            <a:extLst>
              <a:ext uri="{FF2B5EF4-FFF2-40B4-BE49-F238E27FC236}">
                <a16:creationId xmlns:a16="http://schemas.microsoft.com/office/drawing/2014/main" id="{89F602EB-C672-C503-3E87-C890200FA1FD}"/>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30EDF267-2116-F12D-BE9C-B7B46BC7E659}"/>
              </a:ext>
            </a:extLst>
          </p:cNvPr>
          <p:cNvSpPr>
            <a:spLocks noGrp="1"/>
          </p:cNvSpPr>
          <p:nvPr>
            <p:ph type="sldNum" sz="quarter" idx="12"/>
          </p:nvPr>
        </p:nvSpPr>
        <p:spPr/>
        <p:txBody>
          <a:bodyPr/>
          <a:lstStyle/>
          <a:p>
            <a:fld id="{FA425643-7145-EF4C-9D69-55240E8E787D}" type="slidenum">
              <a:rPr lang="fi-FI" smtClean="0"/>
              <a:t>‹#›</a:t>
            </a:fld>
            <a:endParaRPr lang="fi-FI"/>
          </a:p>
        </p:txBody>
      </p:sp>
      <p:sp>
        <p:nvSpPr>
          <p:cNvPr id="8" name="Text Placeholder 7">
            <a:extLst>
              <a:ext uri="{FF2B5EF4-FFF2-40B4-BE49-F238E27FC236}">
                <a16:creationId xmlns:a16="http://schemas.microsoft.com/office/drawing/2014/main" id="{E9E9A6F7-05F7-6CC7-A7DC-7410E814663B}"/>
              </a:ext>
            </a:extLst>
          </p:cNvPr>
          <p:cNvSpPr>
            <a:spLocks noGrp="1"/>
          </p:cNvSpPr>
          <p:nvPr>
            <p:ph type="body" sz="quarter" idx="13"/>
          </p:nvPr>
        </p:nvSpPr>
        <p:spPr>
          <a:xfrm>
            <a:off x="587375" y="1844674"/>
            <a:ext cx="5400675" cy="4032251"/>
          </a:xfrm>
        </p:spPr>
        <p:txBody>
          <a:bodyPr>
            <a:normAutofit/>
          </a:bodyPr>
          <a:lstStyle>
            <a:lvl1pPr>
              <a:defRPr sz="2200"/>
            </a:lvl1pPr>
          </a:lstStyle>
          <a:p>
            <a:pPr lvl="0"/>
            <a:r>
              <a:rPr lang="fi-FI"/>
              <a:t>Muokkaa tekstin perustyylejä napsauttamalla</a:t>
            </a:r>
          </a:p>
        </p:txBody>
      </p:sp>
      <p:sp>
        <p:nvSpPr>
          <p:cNvPr id="3" name="Text Placeholder 7">
            <a:extLst>
              <a:ext uri="{FF2B5EF4-FFF2-40B4-BE49-F238E27FC236}">
                <a16:creationId xmlns:a16="http://schemas.microsoft.com/office/drawing/2014/main" id="{DE6269AF-5DB4-C54A-3631-D4B6DAE77612}"/>
              </a:ext>
            </a:extLst>
          </p:cNvPr>
          <p:cNvSpPr>
            <a:spLocks noGrp="1"/>
          </p:cNvSpPr>
          <p:nvPr>
            <p:ph type="body" sz="quarter" idx="14"/>
          </p:nvPr>
        </p:nvSpPr>
        <p:spPr>
          <a:xfrm>
            <a:off x="6203953" y="1844674"/>
            <a:ext cx="5384544" cy="4032252"/>
          </a:xfrm>
        </p:spPr>
        <p:txBody>
          <a:bodyPr>
            <a:normAutofit/>
          </a:bodyPr>
          <a:lstStyle>
            <a:lvl1pPr>
              <a:defRPr sz="2200">
                <a:solidFill>
                  <a:schemeClr val="tx1">
                    <a:lumMod val="65000"/>
                    <a:lumOff val="35000"/>
                  </a:schemeClr>
                </a:solidFill>
              </a:defRPr>
            </a:lvl1pPr>
          </a:lstStyle>
          <a:p>
            <a:pPr lvl="0"/>
            <a:r>
              <a:rPr lang="fi-FI"/>
              <a:t>Muokkaa tekstin perustyylejä napsauttamalla</a:t>
            </a:r>
          </a:p>
        </p:txBody>
      </p:sp>
      <p:grpSp>
        <p:nvGrpSpPr>
          <p:cNvPr id="20" name="Group 19">
            <a:extLst>
              <a:ext uri="{FF2B5EF4-FFF2-40B4-BE49-F238E27FC236}">
                <a16:creationId xmlns:a16="http://schemas.microsoft.com/office/drawing/2014/main" id="{9EC7A37D-8B38-4DCE-48D0-C71E23609A63}"/>
              </a:ext>
            </a:extLst>
          </p:cNvPr>
          <p:cNvGrpSpPr/>
          <p:nvPr userDrawn="1"/>
        </p:nvGrpSpPr>
        <p:grpSpPr>
          <a:xfrm>
            <a:off x="10726664" y="6233637"/>
            <a:ext cx="895263" cy="420044"/>
            <a:chOff x="4166594" y="2469850"/>
            <a:chExt cx="3854059" cy="1808267"/>
          </a:xfrm>
        </p:grpSpPr>
        <p:sp>
          <p:nvSpPr>
            <p:cNvPr id="21" name="Freeform 20">
              <a:extLst>
                <a:ext uri="{FF2B5EF4-FFF2-40B4-BE49-F238E27FC236}">
                  <a16:creationId xmlns:a16="http://schemas.microsoft.com/office/drawing/2014/main" id="{FB21B29F-A508-1751-C816-804DAEE8121C}"/>
                </a:ext>
              </a:extLst>
            </p:cNvPr>
            <p:cNvSpPr/>
            <p:nvPr/>
          </p:nvSpPr>
          <p:spPr>
            <a:xfrm>
              <a:off x="4166594" y="2469850"/>
              <a:ext cx="3854059" cy="1808267"/>
            </a:xfrm>
            <a:custGeom>
              <a:avLst/>
              <a:gdLst>
                <a:gd name="connsiteX0" fmla="*/ 0 w 3854059"/>
                <a:gd name="connsiteY0" fmla="*/ 0 h 1808267"/>
                <a:gd name="connsiteX1" fmla="*/ 0 w 3854059"/>
                <a:gd name="connsiteY1" fmla="*/ 1808268 h 1808267"/>
                <a:gd name="connsiteX2" fmla="*/ 3458657 w 3854059"/>
                <a:gd name="connsiteY2" fmla="*/ 1808268 h 1808267"/>
                <a:gd name="connsiteX3" fmla="*/ 3854060 w 3854059"/>
                <a:gd name="connsiteY3" fmla="*/ 0 h 1808267"/>
                <a:gd name="connsiteX4" fmla="*/ 0 w 3854059"/>
                <a:gd name="connsiteY4" fmla="*/ 0 h 180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4059" h="1808267">
                  <a:moveTo>
                    <a:pt x="0" y="0"/>
                  </a:moveTo>
                  <a:lnTo>
                    <a:pt x="0" y="1808268"/>
                  </a:lnTo>
                  <a:lnTo>
                    <a:pt x="3458657" y="1808268"/>
                  </a:lnTo>
                  <a:lnTo>
                    <a:pt x="3854060" y="0"/>
                  </a:lnTo>
                  <a:lnTo>
                    <a:pt x="0" y="0"/>
                  </a:lnTo>
                  <a:close/>
                </a:path>
              </a:pathLst>
            </a:custGeom>
            <a:solidFill>
              <a:srgbClr val="FF4438"/>
            </a:solidFill>
            <a:ln w="9503" cap="flat">
              <a:noFill/>
              <a:prstDash val="solid"/>
              <a:miter/>
            </a:ln>
          </p:spPr>
          <p:txBody>
            <a:bodyPr rtlCol="0" anchor="ctr"/>
            <a:lstStyle/>
            <a:p>
              <a:endParaRPr lang="fi-FI"/>
            </a:p>
          </p:txBody>
        </p:sp>
        <p:sp>
          <p:nvSpPr>
            <p:cNvPr id="22" name="Freeform 21">
              <a:extLst>
                <a:ext uri="{FF2B5EF4-FFF2-40B4-BE49-F238E27FC236}">
                  <a16:creationId xmlns:a16="http://schemas.microsoft.com/office/drawing/2014/main" id="{8651E41E-AF7C-F44A-8ADF-DE7048690066}"/>
                </a:ext>
              </a:extLst>
            </p:cNvPr>
            <p:cNvSpPr/>
            <p:nvPr/>
          </p:nvSpPr>
          <p:spPr>
            <a:xfrm>
              <a:off x="4712803" y="2922346"/>
              <a:ext cx="695684" cy="857970"/>
            </a:xfrm>
            <a:custGeom>
              <a:avLst/>
              <a:gdLst>
                <a:gd name="connsiteX0" fmla="*/ 532145 w 695684"/>
                <a:gd name="connsiteY0" fmla="*/ 363786 h 857970"/>
                <a:gd name="connsiteX1" fmla="*/ 294960 w 695684"/>
                <a:gd name="connsiteY1" fmla="*/ 297253 h 857970"/>
                <a:gd name="connsiteX2" fmla="*/ 240225 w 695684"/>
                <a:gd name="connsiteY2" fmla="*/ 248996 h 857970"/>
                <a:gd name="connsiteX3" fmla="*/ 294485 w 695684"/>
                <a:gd name="connsiteY3" fmla="*/ 214064 h 857970"/>
                <a:gd name="connsiteX4" fmla="*/ 634773 w 695684"/>
                <a:gd name="connsiteY4" fmla="*/ 214064 h 857970"/>
                <a:gd name="connsiteX5" fmla="*/ 634773 w 695684"/>
                <a:gd name="connsiteY5" fmla="*/ 0 h 857970"/>
                <a:gd name="connsiteX6" fmla="*/ 262652 w 695684"/>
                <a:gd name="connsiteY6" fmla="*/ 0 h 857970"/>
                <a:gd name="connsiteX7" fmla="*/ 0 w 695684"/>
                <a:gd name="connsiteY7" fmla="*/ 256420 h 857970"/>
                <a:gd name="connsiteX8" fmla="*/ 187486 w 695684"/>
                <a:gd name="connsiteY8" fmla="*/ 505321 h 857970"/>
                <a:gd name="connsiteX9" fmla="*/ 410607 w 695684"/>
                <a:gd name="connsiteY9" fmla="*/ 572044 h 857970"/>
                <a:gd name="connsiteX10" fmla="*/ 455364 w 695684"/>
                <a:gd name="connsiteY10" fmla="*/ 612020 h 857970"/>
                <a:gd name="connsiteX11" fmla="*/ 388086 w 695684"/>
                <a:gd name="connsiteY11" fmla="*/ 655709 h 857970"/>
                <a:gd name="connsiteX12" fmla="*/ 14634 w 695684"/>
                <a:gd name="connsiteY12" fmla="*/ 655709 h 857970"/>
                <a:gd name="connsiteX13" fmla="*/ 14634 w 695684"/>
                <a:gd name="connsiteY13" fmla="*/ 857971 h 857970"/>
                <a:gd name="connsiteX14" fmla="*/ 390841 w 695684"/>
                <a:gd name="connsiteY14" fmla="*/ 857971 h 857970"/>
                <a:gd name="connsiteX15" fmla="*/ 695684 w 695684"/>
                <a:gd name="connsiteY15" fmla="*/ 591651 h 857970"/>
                <a:gd name="connsiteX16" fmla="*/ 532335 w 695684"/>
                <a:gd name="connsiteY16" fmla="*/ 363881 h 857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5684" h="857970">
                  <a:moveTo>
                    <a:pt x="532145" y="363786"/>
                  </a:moveTo>
                  <a:lnTo>
                    <a:pt x="294960" y="297253"/>
                  </a:lnTo>
                  <a:cubicBezTo>
                    <a:pt x="253529" y="285165"/>
                    <a:pt x="240225" y="275457"/>
                    <a:pt x="240225" y="248996"/>
                  </a:cubicBezTo>
                  <a:cubicBezTo>
                    <a:pt x="240225" y="231768"/>
                    <a:pt x="254289" y="214064"/>
                    <a:pt x="294485" y="214064"/>
                  </a:cubicBezTo>
                  <a:lnTo>
                    <a:pt x="634773" y="214064"/>
                  </a:lnTo>
                  <a:lnTo>
                    <a:pt x="634773" y="0"/>
                  </a:lnTo>
                  <a:lnTo>
                    <a:pt x="262652" y="0"/>
                  </a:lnTo>
                  <a:cubicBezTo>
                    <a:pt x="128095" y="0"/>
                    <a:pt x="0" y="101845"/>
                    <a:pt x="0" y="256420"/>
                  </a:cubicBezTo>
                  <a:cubicBezTo>
                    <a:pt x="0" y="388247"/>
                    <a:pt x="76401" y="471817"/>
                    <a:pt x="187486" y="505321"/>
                  </a:cubicBezTo>
                  <a:lnTo>
                    <a:pt x="410607" y="572044"/>
                  </a:lnTo>
                  <a:cubicBezTo>
                    <a:pt x="450328" y="584037"/>
                    <a:pt x="455364" y="593270"/>
                    <a:pt x="455364" y="612020"/>
                  </a:cubicBezTo>
                  <a:cubicBezTo>
                    <a:pt x="455364" y="643811"/>
                    <a:pt x="428852" y="655709"/>
                    <a:pt x="388086" y="655709"/>
                  </a:cubicBezTo>
                  <a:lnTo>
                    <a:pt x="14634" y="655709"/>
                  </a:lnTo>
                  <a:lnTo>
                    <a:pt x="14634" y="857971"/>
                  </a:lnTo>
                  <a:lnTo>
                    <a:pt x="390841" y="857971"/>
                  </a:lnTo>
                  <a:cubicBezTo>
                    <a:pt x="568920" y="857971"/>
                    <a:pt x="695684" y="762218"/>
                    <a:pt x="695684" y="591651"/>
                  </a:cubicBezTo>
                  <a:cubicBezTo>
                    <a:pt x="695684" y="439646"/>
                    <a:pt x="613772" y="388723"/>
                    <a:pt x="532335" y="363881"/>
                  </a:cubicBezTo>
                </a:path>
              </a:pathLst>
            </a:custGeom>
            <a:solidFill>
              <a:srgbClr val="FFFFFF"/>
            </a:solidFill>
            <a:ln w="9503" cap="flat">
              <a:noFill/>
              <a:prstDash val="solid"/>
              <a:miter/>
            </a:ln>
          </p:spPr>
          <p:txBody>
            <a:bodyPr rtlCol="0" anchor="ctr"/>
            <a:lstStyle/>
            <a:p>
              <a:endParaRPr lang="fi-FI"/>
            </a:p>
          </p:txBody>
        </p:sp>
        <p:sp>
          <p:nvSpPr>
            <p:cNvPr id="23" name="Freeform 22">
              <a:extLst>
                <a:ext uri="{FF2B5EF4-FFF2-40B4-BE49-F238E27FC236}">
                  <a16:creationId xmlns:a16="http://schemas.microsoft.com/office/drawing/2014/main" id="{07E01853-C3AD-F551-BC2F-B3CCCD180862}"/>
                </a:ext>
              </a:extLst>
            </p:cNvPr>
            <p:cNvSpPr/>
            <p:nvPr/>
          </p:nvSpPr>
          <p:spPr>
            <a:xfrm>
              <a:off x="6349053" y="2922250"/>
              <a:ext cx="870817" cy="858065"/>
            </a:xfrm>
            <a:custGeom>
              <a:avLst/>
              <a:gdLst>
                <a:gd name="connsiteX0" fmla="*/ 870817 w 870817"/>
                <a:gd name="connsiteY0" fmla="*/ 0 h 858065"/>
                <a:gd name="connsiteX1" fmla="*/ 572911 w 870817"/>
                <a:gd name="connsiteY1" fmla="*/ 0 h 858065"/>
                <a:gd name="connsiteX2" fmla="*/ 259135 w 870817"/>
                <a:gd name="connsiteY2" fmla="*/ 405666 h 858065"/>
                <a:gd name="connsiteX3" fmla="*/ 259135 w 870817"/>
                <a:gd name="connsiteY3" fmla="*/ 0 h 858065"/>
                <a:gd name="connsiteX4" fmla="*/ 0 w 870817"/>
                <a:gd name="connsiteY4" fmla="*/ 0 h 858065"/>
                <a:gd name="connsiteX5" fmla="*/ 0 w 870817"/>
                <a:gd name="connsiteY5" fmla="*/ 858066 h 858065"/>
                <a:gd name="connsiteX6" fmla="*/ 259135 w 870817"/>
                <a:gd name="connsiteY6" fmla="*/ 858066 h 858065"/>
                <a:gd name="connsiteX7" fmla="*/ 259135 w 870817"/>
                <a:gd name="connsiteY7" fmla="*/ 436410 h 858065"/>
                <a:gd name="connsiteX8" fmla="*/ 572911 w 870817"/>
                <a:gd name="connsiteY8" fmla="*/ 858066 h 858065"/>
                <a:gd name="connsiteX9" fmla="*/ 870817 w 870817"/>
                <a:gd name="connsiteY9" fmla="*/ 858066 h 858065"/>
                <a:gd name="connsiteX10" fmla="*/ 527109 w 870817"/>
                <a:gd name="connsiteY10" fmla="*/ 420705 h 858065"/>
                <a:gd name="connsiteX11" fmla="*/ 870817 w 870817"/>
                <a:gd name="connsiteY11" fmla="*/ 0 h 85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0817" h="858065">
                  <a:moveTo>
                    <a:pt x="870817" y="0"/>
                  </a:moveTo>
                  <a:lnTo>
                    <a:pt x="572911" y="0"/>
                  </a:lnTo>
                  <a:lnTo>
                    <a:pt x="259135" y="405666"/>
                  </a:lnTo>
                  <a:lnTo>
                    <a:pt x="259135" y="0"/>
                  </a:lnTo>
                  <a:lnTo>
                    <a:pt x="0" y="0"/>
                  </a:lnTo>
                  <a:lnTo>
                    <a:pt x="0" y="858066"/>
                  </a:lnTo>
                  <a:lnTo>
                    <a:pt x="259135" y="858066"/>
                  </a:lnTo>
                  <a:lnTo>
                    <a:pt x="259135" y="436410"/>
                  </a:lnTo>
                  <a:lnTo>
                    <a:pt x="572911" y="858066"/>
                  </a:lnTo>
                  <a:lnTo>
                    <a:pt x="870817" y="858066"/>
                  </a:lnTo>
                  <a:lnTo>
                    <a:pt x="527109" y="420705"/>
                  </a:lnTo>
                  <a:lnTo>
                    <a:pt x="870817" y="0"/>
                  </a:lnTo>
                  <a:close/>
                </a:path>
              </a:pathLst>
            </a:custGeom>
            <a:solidFill>
              <a:srgbClr val="FFFFFF"/>
            </a:solidFill>
            <a:ln w="9503" cap="flat">
              <a:noFill/>
              <a:prstDash val="solid"/>
              <a:miter/>
            </a:ln>
          </p:spPr>
          <p:txBody>
            <a:bodyPr rtlCol="0" anchor="ctr"/>
            <a:lstStyle/>
            <a:p>
              <a:endParaRPr lang="fi-FI"/>
            </a:p>
          </p:txBody>
        </p:sp>
        <p:sp>
          <p:nvSpPr>
            <p:cNvPr id="24" name="Freeform 23">
              <a:extLst>
                <a:ext uri="{FF2B5EF4-FFF2-40B4-BE49-F238E27FC236}">
                  <a16:creationId xmlns:a16="http://schemas.microsoft.com/office/drawing/2014/main" id="{15BD297D-0671-D590-73BC-DD9C04538086}"/>
                </a:ext>
              </a:extLst>
            </p:cNvPr>
            <p:cNvSpPr/>
            <p:nvPr/>
          </p:nvSpPr>
          <p:spPr>
            <a:xfrm>
              <a:off x="5380455" y="2922250"/>
              <a:ext cx="933439" cy="857875"/>
            </a:xfrm>
            <a:custGeom>
              <a:avLst/>
              <a:gdLst>
                <a:gd name="connsiteX0" fmla="*/ 564644 w 933439"/>
                <a:gd name="connsiteY0" fmla="*/ 0 h 857875"/>
                <a:gd name="connsiteX1" fmla="*/ 329930 w 933439"/>
                <a:gd name="connsiteY1" fmla="*/ 0 h 857875"/>
                <a:gd name="connsiteX2" fmla="*/ 0 w 933439"/>
                <a:gd name="connsiteY2" fmla="*/ 857876 h 857875"/>
                <a:gd name="connsiteX3" fmla="*/ 234714 w 933439"/>
                <a:gd name="connsiteY3" fmla="*/ 857876 h 857875"/>
                <a:gd name="connsiteX4" fmla="*/ 299997 w 933439"/>
                <a:gd name="connsiteY4" fmla="*/ 688261 h 857875"/>
                <a:gd name="connsiteX5" fmla="*/ 633443 w 933439"/>
                <a:gd name="connsiteY5" fmla="*/ 688261 h 857875"/>
                <a:gd name="connsiteX6" fmla="*/ 698630 w 933439"/>
                <a:gd name="connsiteY6" fmla="*/ 857876 h 857875"/>
                <a:gd name="connsiteX7" fmla="*/ 933439 w 933439"/>
                <a:gd name="connsiteY7" fmla="*/ 857876 h 857875"/>
                <a:gd name="connsiteX8" fmla="*/ 603510 w 933439"/>
                <a:gd name="connsiteY8" fmla="*/ 0 h 857875"/>
                <a:gd name="connsiteX9" fmla="*/ 564739 w 933439"/>
                <a:gd name="connsiteY9" fmla="*/ 0 h 857875"/>
                <a:gd name="connsiteX10" fmla="*/ 373357 w 933439"/>
                <a:gd name="connsiteY10" fmla="*/ 497326 h 857875"/>
                <a:gd name="connsiteX11" fmla="*/ 466577 w 933439"/>
                <a:gd name="connsiteY11" fmla="*/ 254993 h 857875"/>
                <a:gd name="connsiteX12" fmla="*/ 559703 w 933439"/>
                <a:gd name="connsiteY12" fmla="*/ 497326 h 857875"/>
                <a:gd name="connsiteX13" fmla="*/ 373357 w 933439"/>
                <a:gd name="connsiteY13" fmla="*/ 497326 h 85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33439" h="857875">
                  <a:moveTo>
                    <a:pt x="564644" y="0"/>
                  </a:moveTo>
                  <a:lnTo>
                    <a:pt x="329930" y="0"/>
                  </a:lnTo>
                  <a:lnTo>
                    <a:pt x="0" y="857876"/>
                  </a:lnTo>
                  <a:lnTo>
                    <a:pt x="234714" y="857876"/>
                  </a:lnTo>
                  <a:lnTo>
                    <a:pt x="299997" y="688261"/>
                  </a:lnTo>
                  <a:lnTo>
                    <a:pt x="633443" y="688261"/>
                  </a:lnTo>
                  <a:lnTo>
                    <a:pt x="698630" y="857876"/>
                  </a:lnTo>
                  <a:lnTo>
                    <a:pt x="933439" y="857876"/>
                  </a:lnTo>
                  <a:lnTo>
                    <a:pt x="603510" y="0"/>
                  </a:lnTo>
                  <a:lnTo>
                    <a:pt x="564739" y="0"/>
                  </a:lnTo>
                  <a:close/>
                  <a:moveTo>
                    <a:pt x="373357" y="497326"/>
                  </a:moveTo>
                  <a:lnTo>
                    <a:pt x="466577" y="254993"/>
                  </a:lnTo>
                  <a:lnTo>
                    <a:pt x="559703" y="497326"/>
                  </a:lnTo>
                  <a:lnTo>
                    <a:pt x="373357" y="497326"/>
                  </a:lnTo>
                  <a:close/>
                </a:path>
              </a:pathLst>
            </a:custGeom>
            <a:solidFill>
              <a:srgbClr val="FFFFFF"/>
            </a:solid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21486223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1BD0941C-357C-A63D-2DF0-F0A2860FFCFA}"/>
              </a:ext>
            </a:extLst>
          </p:cNvPr>
          <p:cNvGrpSpPr/>
          <p:nvPr userDrawn="1"/>
        </p:nvGrpSpPr>
        <p:grpSpPr>
          <a:xfrm>
            <a:off x="7821976" y="8902"/>
            <a:ext cx="4374323" cy="6844716"/>
            <a:chOff x="10667863" y="4462000"/>
            <a:chExt cx="1528436" cy="2391618"/>
          </a:xfrm>
          <a:solidFill>
            <a:srgbClr val="F4F4F4"/>
          </a:solidFill>
        </p:grpSpPr>
        <p:grpSp>
          <p:nvGrpSpPr>
            <p:cNvPr id="9" name="Graphic 8">
              <a:extLst>
                <a:ext uri="{FF2B5EF4-FFF2-40B4-BE49-F238E27FC236}">
                  <a16:creationId xmlns:a16="http://schemas.microsoft.com/office/drawing/2014/main" id="{5613D832-E4C7-43E0-FADE-671B5500E705}"/>
                </a:ext>
              </a:extLst>
            </p:cNvPr>
            <p:cNvGrpSpPr/>
            <p:nvPr/>
          </p:nvGrpSpPr>
          <p:grpSpPr>
            <a:xfrm>
              <a:off x="10667863" y="4462000"/>
              <a:ext cx="1528436" cy="2391618"/>
              <a:chOff x="10667863" y="4462000"/>
              <a:chExt cx="1528436" cy="2391618"/>
            </a:xfrm>
            <a:grpFill/>
          </p:grpSpPr>
          <p:sp>
            <p:nvSpPr>
              <p:cNvPr id="11" name="Freeform 10">
                <a:extLst>
                  <a:ext uri="{FF2B5EF4-FFF2-40B4-BE49-F238E27FC236}">
                    <a16:creationId xmlns:a16="http://schemas.microsoft.com/office/drawing/2014/main" id="{4228A03F-A20C-933E-CDE6-2693F6465CF9}"/>
                  </a:ext>
                </a:extLst>
              </p:cNvPr>
              <p:cNvSpPr/>
              <p:nvPr/>
            </p:nvSpPr>
            <p:spPr>
              <a:xfrm>
                <a:off x="11319673" y="4462000"/>
                <a:ext cx="876626" cy="1331552"/>
              </a:xfrm>
              <a:custGeom>
                <a:avLst/>
                <a:gdLst>
                  <a:gd name="connsiteX0" fmla="*/ 476242 w 876626"/>
                  <a:gd name="connsiteY0" fmla="*/ 233028 h 1331552"/>
                  <a:gd name="connsiteX1" fmla="*/ 442005 w 876626"/>
                  <a:gd name="connsiteY1" fmla="*/ 252907 h 1331552"/>
                  <a:gd name="connsiteX2" fmla="*/ 0 w 876626"/>
                  <a:gd name="connsiteY2" fmla="*/ 510194 h 1331552"/>
                  <a:gd name="connsiteX3" fmla="*/ 2921 w 876626"/>
                  <a:gd name="connsiteY3" fmla="*/ 1059416 h 1331552"/>
                  <a:gd name="connsiteX4" fmla="*/ 482084 w 876626"/>
                  <a:gd name="connsiteY4" fmla="*/ 1331553 h 1331552"/>
                  <a:gd name="connsiteX5" fmla="*/ 876627 w 876626"/>
                  <a:gd name="connsiteY5" fmla="*/ 1101933 h 1331552"/>
                  <a:gd name="connsiteX6" fmla="*/ 876627 w 876626"/>
                  <a:gd name="connsiteY6" fmla="*/ 0 h 1331552"/>
                  <a:gd name="connsiteX7" fmla="*/ 476242 w 876626"/>
                  <a:gd name="connsiteY7" fmla="*/ 233028 h 1331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6626" h="1331552">
                    <a:moveTo>
                      <a:pt x="476242" y="233028"/>
                    </a:moveTo>
                    <a:lnTo>
                      <a:pt x="442005" y="252907"/>
                    </a:lnTo>
                    <a:lnTo>
                      <a:pt x="0" y="510194"/>
                    </a:lnTo>
                    <a:lnTo>
                      <a:pt x="2921" y="1059416"/>
                    </a:lnTo>
                    <a:lnTo>
                      <a:pt x="482084" y="1331553"/>
                    </a:lnTo>
                    <a:lnTo>
                      <a:pt x="876627" y="1101933"/>
                    </a:lnTo>
                    <a:lnTo>
                      <a:pt x="876627" y="0"/>
                    </a:lnTo>
                    <a:lnTo>
                      <a:pt x="476242" y="233028"/>
                    </a:lnTo>
                    <a:close/>
                  </a:path>
                </a:pathLst>
              </a:custGeom>
              <a:grpFill/>
              <a:ln w="8113" cap="flat">
                <a:noFill/>
                <a:prstDash val="solid"/>
                <a:miter/>
              </a:ln>
            </p:spPr>
            <p:txBody>
              <a:bodyPr rtlCol="0" anchor="ctr"/>
              <a:lstStyle/>
              <a:p>
                <a:endParaRPr lang="fi-FI"/>
              </a:p>
            </p:txBody>
          </p:sp>
          <p:sp>
            <p:nvSpPr>
              <p:cNvPr id="12" name="Freeform 11">
                <a:extLst>
                  <a:ext uri="{FF2B5EF4-FFF2-40B4-BE49-F238E27FC236}">
                    <a16:creationId xmlns:a16="http://schemas.microsoft.com/office/drawing/2014/main" id="{2D441E86-FADD-E4F2-6BA0-457C39AE81C1}"/>
                  </a:ext>
                </a:extLst>
              </p:cNvPr>
              <p:cNvSpPr/>
              <p:nvPr/>
            </p:nvSpPr>
            <p:spPr>
              <a:xfrm>
                <a:off x="10667863" y="5793553"/>
                <a:ext cx="1524055" cy="1060065"/>
              </a:xfrm>
              <a:custGeom>
                <a:avLst/>
                <a:gdLst>
                  <a:gd name="connsiteX0" fmla="*/ 587960 w 1524055"/>
                  <a:gd name="connsiteY0" fmla="*/ 317574 h 1060065"/>
                  <a:gd name="connsiteX1" fmla="*/ 545691 w 1524055"/>
                  <a:gd name="connsiteY1" fmla="*/ 342158 h 1060065"/>
                  <a:gd name="connsiteX2" fmla="*/ 0 w 1524055"/>
                  <a:gd name="connsiteY2" fmla="*/ 659732 h 1060065"/>
                  <a:gd name="connsiteX3" fmla="*/ 2109 w 1524055"/>
                  <a:gd name="connsiteY3" fmla="*/ 1060066 h 1060065"/>
                  <a:gd name="connsiteX4" fmla="*/ 1524056 w 1524055"/>
                  <a:gd name="connsiteY4" fmla="*/ 1060066 h 1060065"/>
                  <a:gd name="connsiteX5" fmla="*/ 1524056 w 1524055"/>
                  <a:gd name="connsiteY5" fmla="*/ 221587 h 1060065"/>
                  <a:gd name="connsiteX6" fmla="*/ 1133651 w 1524055"/>
                  <a:gd name="connsiteY6" fmla="*/ 0 h 1060065"/>
                  <a:gd name="connsiteX7" fmla="*/ 587960 w 1524055"/>
                  <a:gd name="connsiteY7" fmla="*/ 317574 h 10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55" h="1060065">
                    <a:moveTo>
                      <a:pt x="587960" y="317574"/>
                    </a:moveTo>
                    <a:lnTo>
                      <a:pt x="545691" y="342158"/>
                    </a:lnTo>
                    <a:lnTo>
                      <a:pt x="0" y="659732"/>
                    </a:lnTo>
                    <a:lnTo>
                      <a:pt x="2109" y="1060066"/>
                    </a:lnTo>
                    <a:lnTo>
                      <a:pt x="1524056" y="1060066"/>
                    </a:lnTo>
                    <a:lnTo>
                      <a:pt x="1524056" y="221587"/>
                    </a:lnTo>
                    <a:lnTo>
                      <a:pt x="1133651" y="0"/>
                    </a:lnTo>
                    <a:lnTo>
                      <a:pt x="587960" y="317574"/>
                    </a:lnTo>
                    <a:close/>
                  </a:path>
                </a:pathLst>
              </a:custGeom>
              <a:grpFill/>
              <a:ln w="8113" cap="flat">
                <a:noFill/>
                <a:prstDash val="solid"/>
                <a:miter/>
              </a:ln>
            </p:spPr>
            <p:txBody>
              <a:bodyPr rtlCol="0" anchor="ctr"/>
              <a:lstStyle/>
              <a:p>
                <a:endParaRPr lang="fi-FI"/>
              </a:p>
            </p:txBody>
          </p:sp>
        </p:grpSp>
        <p:sp>
          <p:nvSpPr>
            <p:cNvPr id="10" name="Freeform 9">
              <a:extLst>
                <a:ext uri="{FF2B5EF4-FFF2-40B4-BE49-F238E27FC236}">
                  <a16:creationId xmlns:a16="http://schemas.microsoft.com/office/drawing/2014/main" id="{63E75086-70DA-95E4-7E9D-EAF54D754C54}"/>
                </a:ext>
              </a:extLst>
            </p:cNvPr>
            <p:cNvSpPr/>
            <p:nvPr/>
          </p:nvSpPr>
          <p:spPr>
            <a:xfrm>
              <a:off x="11041392" y="5522146"/>
              <a:ext cx="285907" cy="489504"/>
            </a:xfrm>
            <a:custGeom>
              <a:avLst/>
              <a:gdLst>
                <a:gd name="connsiteX0" fmla="*/ 974 w 285907"/>
                <a:gd name="connsiteY0" fmla="*/ 489505 h 489504"/>
                <a:gd name="connsiteX1" fmla="*/ 285907 w 285907"/>
                <a:gd name="connsiteY1" fmla="*/ 326093 h 489504"/>
                <a:gd name="connsiteX2" fmla="*/ 281932 w 285907"/>
                <a:gd name="connsiteY2" fmla="*/ 0 h 489504"/>
                <a:gd name="connsiteX3" fmla="*/ 0 w 285907"/>
                <a:gd name="connsiteY3" fmla="*/ 161059 h 489504"/>
                <a:gd name="connsiteX4" fmla="*/ 974 w 285907"/>
                <a:gd name="connsiteY4" fmla="*/ 489505 h 489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907" h="489504">
                  <a:moveTo>
                    <a:pt x="974" y="489505"/>
                  </a:moveTo>
                  <a:lnTo>
                    <a:pt x="285907" y="326093"/>
                  </a:lnTo>
                  <a:lnTo>
                    <a:pt x="281932" y="0"/>
                  </a:lnTo>
                  <a:lnTo>
                    <a:pt x="0" y="161059"/>
                  </a:lnTo>
                  <a:lnTo>
                    <a:pt x="974" y="489505"/>
                  </a:lnTo>
                  <a:close/>
                </a:path>
              </a:pathLst>
            </a:custGeom>
            <a:grpFill/>
            <a:ln w="8113" cap="flat">
              <a:noFill/>
              <a:prstDash val="solid"/>
              <a:miter/>
            </a:ln>
          </p:spPr>
          <p:txBody>
            <a:bodyPr rtlCol="0" anchor="ctr"/>
            <a:lstStyle/>
            <a:p>
              <a:endParaRPr lang="fi-FI"/>
            </a:p>
          </p:txBody>
        </p:sp>
      </p:grpSp>
      <p:sp>
        <p:nvSpPr>
          <p:cNvPr id="2" name="Title 1">
            <a:extLst>
              <a:ext uri="{FF2B5EF4-FFF2-40B4-BE49-F238E27FC236}">
                <a16:creationId xmlns:a16="http://schemas.microsoft.com/office/drawing/2014/main" id="{DDD44D49-33E3-0366-176F-2E209A6FF4FF}"/>
              </a:ext>
            </a:extLst>
          </p:cNvPr>
          <p:cNvSpPr>
            <a:spLocks noGrp="1"/>
          </p:cNvSpPr>
          <p:nvPr>
            <p:ph type="title"/>
          </p:nvPr>
        </p:nvSpPr>
        <p:spPr/>
        <p:txBody>
          <a:bodyPr>
            <a:normAutofit/>
          </a:bodyPr>
          <a:lstStyle>
            <a:lvl1pPr>
              <a:defRPr sz="3400"/>
            </a:lvl1p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CCBB6555-ACF4-C4AC-029E-38B6FEEC6DD7}"/>
              </a:ext>
            </a:extLst>
          </p:cNvPr>
          <p:cNvSpPr>
            <a:spLocks noGrp="1"/>
          </p:cNvSpPr>
          <p:nvPr>
            <p:ph sz="half" idx="1"/>
          </p:nvPr>
        </p:nvSpPr>
        <p:spPr>
          <a:xfrm>
            <a:off x="587375" y="1844675"/>
            <a:ext cx="5400675" cy="4032250"/>
          </a:xfrm>
        </p:spPr>
        <p:txBody>
          <a:bodyPr/>
          <a:lstStyle>
            <a:lvl1pPr>
              <a:defRPr sz="2200" b="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Content Placeholder 3">
            <a:extLst>
              <a:ext uri="{FF2B5EF4-FFF2-40B4-BE49-F238E27FC236}">
                <a16:creationId xmlns:a16="http://schemas.microsoft.com/office/drawing/2014/main" id="{2025A483-CD67-0FB7-D71F-7B8764AB654C}"/>
              </a:ext>
            </a:extLst>
          </p:cNvPr>
          <p:cNvSpPr>
            <a:spLocks noGrp="1"/>
          </p:cNvSpPr>
          <p:nvPr>
            <p:ph sz="half" idx="2"/>
          </p:nvPr>
        </p:nvSpPr>
        <p:spPr>
          <a:xfrm>
            <a:off x="6203951" y="1844675"/>
            <a:ext cx="5400673" cy="4032250"/>
          </a:xfrm>
        </p:spPr>
        <p:txBody>
          <a:bodyPr/>
          <a:lstStyle>
            <a:lvl1pPr>
              <a:defRPr sz="2200" b="0"/>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Date Placeholder 4">
            <a:extLst>
              <a:ext uri="{FF2B5EF4-FFF2-40B4-BE49-F238E27FC236}">
                <a16:creationId xmlns:a16="http://schemas.microsoft.com/office/drawing/2014/main" id="{7D792C06-00B1-46C0-53F2-99A6394835CA}"/>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6" name="Footer Placeholder 5">
            <a:extLst>
              <a:ext uri="{FF2B5EF4-FFF2-40B4-BE49-F238E27FC236}">
                <a16:creationId xmlns:a16="http://schemas.microsoft.com/office/drawing/2014/main" id="{A3E66E21-664D-8108-4A26-1ED6EC812C59}"/>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9B01BACC-4778-8218-B9B5-C4D3426F6A24}"/>
              </a:ext>
            </a:extLst>
          </p:cNvPr>
          <p:cNvSpPr>
            <a:spLocks noGrp="1"/>
          </p:cNvSpPr>
          <p:nvPr>
            <p:ph type="sldNum" sz="quarter" idx="12"/>
          </p:nvPr>
        </p:nvSpPr>
        <p:spPr/>
        <p:txBody>
          <a:bodyPr/>
          <a:lstStyle/>
          <a:p>
            <a:fld id="{FA425643-7145-EF4C-9D69-55240E8E787D}" type="slidenum">
              <a:rPr lang="fi-FI" smtClean="0"/>
              <a:t>‹#›</a:t>
            </a:fld>
            <a:endParaRPr lang="fi-FI"/>
          </a:p>
        </p:txBody>
      </p:sp>
      <p:grpSp>
        <p:nvGrpSpPr>
          <p:cNvPr id="24" name="Group 23">
            <a:extLst>
              <a:ext uri="{FF2B5EF4-FFF2-40B4-BE49-F238E27FC236}">
                <a16:creationId xmlns:a16="http://schemas.microsoft.com/office/drawing/2014/main" id="{0051C15F-E86E-8245-D806-AD97D528104B}"/>
              </a:ext>
            </a:extLst>
          </p:cNvPr>
          <p:cNvGrpSpPr/>
          <p:nvPr userDrawn="1"/>
        </p:nvGrpSpPr>
        <p:grpSpPr>
          <a:xfrm>
            <a:off x="10726664" y="6233637"/>
            <a:ext cx="895263" cy="420044"/>
            <a:chOff x="4166594" y="2469850"/>
            <a:chExt cx="3854059" cy="1808267"/>
          </a:xfrm>
        </p:grpSpPr>
        <p:sp>
          <p:nvSpPr>
            <p:cNvPr id="20" name="Freeform 19">
              <a:extLst>
                <a:ext uri="{FF2B5EF4-FFF2-40B4-BE49-F238E27FC236}">
                  <a16:creationId xmlns:a16="http://schemas.microsoft.com/office/drawing/2014/main" id="{15FA25E5-6C94-E193-D22A-98547DC34F72}"/>
                </a:ext>
              </a:extLst>
            </p:cNvPr>
            <p:cNvSpPr/>
            <p:nvPr/>
          </p:nvSpPr>
          <p:spPr>
            <a:xfrm>
              <a:off x="4166594" y="2469850"/>
              <a:ext cx="3854059" cy="1808267"/>
            </a:xfrm>
            <a:custGeom>
              <a:avLst/>
              <a:gdLst>
                <a:gd name="connsiteX0" fmla="*/ 0 w 3854059"/>
                <a:gd name="connsiteY0" fmla="*/ 0 h 1808267"/>
                <a:gd name="connsiteX1" fmla="*/ 0 w 3854059"/>
                <a:gd name="connsiteY1" fmla="*/ 1808268 h 1808267"/>
                <a:gd name="connsiteX2" fmla="*/ 3458657 w 3854059"/>
                <a:gd name="connsiteY2" fmla="*/ 1808268 h 1808267"/>
                <a:gd name="connsiteX3" fmla="*/ 3854060 w 3854059"/>
                <a:gd name="connsiteY3" fmla="*/ 0 h 1808267"/>
                <a:gd name="connsiteX4" fmla="*/ 0 w 3854059"/>
                <a:gd name="connsiteY4" fmla="*/ 0 h 180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4059" h="1808267">
                  <a:moveTo>
                    <a:pt x="0" y="0"/>
                  </a:moveTo>
                  <a:lnTo>
                    <a:pt x="0" y="1808268"/>
                  </a:lnTo>
                  <a:lnTo>
                    <a:pt x="3458657" y="1808268"/>
                  </a:lnTo>
                  <a:lnTo>
                    <a:pt x="3854060" y="0"/>
                  </a:lnTo>
                  <a:lnTo>
                    <a:pt x="0" y="0"/>
                  </a:lnTo>
                  <a:close/>
                </a:path>
              </a:pathLst>
            </a:custGeom>
            <a:solidFill>
              <a:srgbClr val="FF4438"/>
            </a:solidFill>
            <a:ln w="9503" cap="flat">
              <a:noFill/>
              <a:prstDash val="solid"/>
              <a:miter/>
            </a:ln>
          </p:spPr>
          <p:txBody>
            <a:bodyPr rtlCol="0" anchor="ctr"/>
            <a:lstStyle/>
            <a:p>
              <a:endParaRPr lang="fi-FI"/>
            </a:p>
          </p:txBody>
        </p:sp>
        <p:sp>
          <p:nvSpPr>
            <p:cNvPr id="21" name="Freeform 20">
              <a:extLst>
                <a:ext uri="{FF2B5EF4-FFF2-40B4-BE49-F238E27FC236}">
                  <a16:creationId xmlns:a16="http://schemas.microsoft.com/office/drawing/2014/main" id="{1894F4E8-7367-611E-896F-CE16A3525D18}"/>
                </a:ext>
              </a:extLst>
            </p:cNvPr>
            <p:cNvSpPr/>
            <p:nvPr/>
          </p:nvSpPr>
          <p:spPr>
            <a:xfrm>
              <a:off x="4712803" y="2922346"/>
              <a:ext cx="695684" cy="857970"/>
            </a:xfrm>
            <a:custGeom>
              <a:avLst/>
              <a:gdLst>
                <a:gd name="connsiteX0" fmla="*/ 532145 w 695684"/>
                <a:gd name="connsiteY0" fmla="*/ 363786 h 857970"/>
                <a:gd name="connsiteX1" fmla="*/ 294960 w 695684"/>
                <a:gd name="connsiteY1" fmla="*/ 297253 h 857970"/>
                <a:gd name="connsiteX2" fmla="*/ 240225 w 695684"/>
                <a:gd name="connsiteY2" fmla="*/ 248996 h 857970"/>
                <a:gd name="connsiteX3" fmla="*/ 294485 w 695684"/>
                <a:gd name="connsiteY3" fmla="*/ 214064 h 857970"/>
                <a:gd name="connsiteX4" fmla="*/ 634773 w 695684"/>
                <a:gd name="connsiteY4" fmla="*/ 214064 h 857970"/>
                <a:gd name="connsiteX5" fmla="*/ 634773 w 695684"/>
                <a:gd name="connsiteY5" fmla="*/ 0 h 857970"/>
                <a:gd name="connsiteX6" fmla="*/ 262652 w 695684"/>
                <a:gd name="connsiteY6" fmla="*/ 0 h 857970"/>
                <a:gd name="connsiteX7" fmla="*/ 0 w 695684"/>
                <a:gd name="connsiteY7" fmla="*/ 256420 h 857970"/>
                <a:gd name="connsiteX8" fmla="*/ 187486 w 695684"/>
                <a:gd name="connsiteY8" fmla="*/ 505321 h 857970"/>
                <a:gd name="connsiteX9" fmla="*/ 410607 w 695684"/>
                <a:gd name="connsiteY9" fmla="*/ 572044 h 857970"/>
                <a:gd name="connsiteX10" fmla="*/ 455364 w 695684"/>
                <a:gd name="connsiteY10" fmla="*/ 612020 h 857970"/>
                <a:gd name="connsiteX11" fmla="*/ 388086 w 695684"/>
                <a:gd name="connsiteY11" fmla="*/ 655709 h 857970"/>
                <a:gd name="connsiteX12" fmla="*/ 14634 w 695684"/>
                <a:gd name="connsiteY12" fmla="*/ 655709 h 857970"/>
                <a:gd name="connsiteX13" fmla="*/ 14634 w 695684"/>
                <a:gd name="connsiteY13" fmla="*/ 857971 h 857970"/>
                <a:gd name="connsiteX14" fmla="*/ 390841 w 695684"/>
                <a:gd name="connsiteY14" fmla="*/ 857971 h 857970"/>
                <a:gd name="connsiteX15" fmla="*/ 695684 w 695684"/>
                <a:gd name="connsiteY15" fmla="*/ 591651 h 857970"/>
                <a:gd name="connsiteX16" fmla="*/ 532335 w 695684"/>
                <a:gd name="connsiteY16" fmla="*/ 363881 h 857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5684" h="857970">
                  <a:moveTo>
                    <a:pt x="532145" y="363786"/>
                  </a:moveTo>
                  <a:lnTo>
                    <a:pt x="294960" y="297253"/>
                  </a:lnTo>
                  <a:cubicBezTo>
                    <a:pt x="253529" y="285165"/>
                    <a:pt x="240225" y="275457"/>
                    <a:pt x="240225" y="248996"/>
                  </a:cubicBezTo>
                  <a:cubicBezTo>
                    <a:pt x="240225" y="231768"/>
                    <a:pt x="254289" y="214064"/>
                    <a:pt x="294485" y="214064"/>
                  </a:cubicBezTo>
                  <a:lnTo>
                    <a:pt x="634773" y="214064"/>
                  </a:lnTo>
                  <a:lnTo>
                    <a:pt x="634773" y="0"/>
                  </a:lnTo>
                  <a:lnTo>
                    <a:pt x="262652" y="0"/>
                  </a:lnTo>
                  <a:cubicBezTo>
                    <a:pt x="128095" y="0"/>
                    <a:pt x="0" y="101845"/>
                    <a:pt x="0" y="256420"/>
                  </a:cubicBezTo>
                  <a:cubicBezTo>
                    <a:pt x="0" y="388247"/>
                    <a:pt x="76401" y="471817"/>
                    <a:pt x="187486" y="505321"/>
                  </a:cubicBezTo>
                  <a:lnTo>
                    <a:pt x="410607" y="572044"/>
                  </a:lnTo>
                  <a:cubicBezTo>
                    <a:pt x="450328" y="584037"/>
                    <a:pt x="455364" y="593270"/>
                    <a:pt x="455364" y="612020"/>
                  </a:cubicBezTo>
                  <a:cubicBezTo>
                    <a:pt x="455364" y="643811"/>
                    <a:pt x="428852" y="655709"/>
                    <a:pt x="388086" y="655709"/>
                  </a:cubicBezTo>
                  <a:lnTo>
                    <a:pt x="14634" y="655709"/>
                  </a:lnTo>
                  <a:lnTo>
                    <a:pt x="14634" y="857971"/>
                  </a:lnTo>
                  <a:lnTo>
                    <a:pt x="390841" y="857971"/>
                  </a:lnTo>
                  <a:cubicBezTo>
                    <a:pt x="568920" y="857971"/>
                    <a:pt x="695684" y="762218"/>
                    <a:pt x="695684" y="591651"/>
                  </a:cubicBezTo>
                  <a:cubicBezTo>
                    <a:pt x="695684" y="439646"/>
                    <a:pt x="613772" y="388723"/>
                    <a:pt x="532335" y="363881"/>
                  </a:cubicBezTo>
                </a:path>
              </a:pathLst>
            </a:custGeom>
            <a:solidFill>
              <a:srgbClr val="FFFFFF"/>
            </a:solidFill>
            <a:ln w="9503" cap="flat">
              <a:noFill/>
              <a:prstDash val="solid"/>
              <a:miter/>
            </a:ln>
          </p:spPr>
          <p:txBody>
            <a:bodyPr rtlCol="0" anchor="ctr"/>
            <a:lstStyle/>
            <a:p>
              <a:endParaRPr lang="fi-FI"/>
            </a:p>
          </p:txBody>
        </p:sp>
        <p:sp>
          <p:nvSpPr>
            <p:cNvPr id="22" name="Freeform 21">
              <a:extLst>
                <a:ext uri="{FF2B5EF4-FFF2-40B4-BE49-F238E27FC236}">
                  <a16:creationId xmlns:a16="http://schemas.microsoft.com/office/drawing/2014/main" id="{AF26CE39-CFE9-0D60-CD32-CEB3056F69DA}"/>
                </a:ext>
              </a:extLst>
            </p:cNvPr>
            <p:cNvSpPr/>
            <p:nvPr/>
          </p:nvSpPr>
          <p:spPr>
            <a:xfrm>
              <a:off x="6349053" y="2922250"/>
              <a:ext cx="870817" cy="858065"/>
            </a:xfrm>
            <a:custGeom>
              <a:avLst/>
              <a:gdLst>
                <a:gd name="connsiteX0" fmla="*/ 870817 w 870817"/>
                <a:gd name="connsiteY0" fmla="*/ 0 h 858065"/>
                <a:gd name="connsiteX1" fmla="*/ 572911 w 870817"/>
                <a:gd name="connsiteY1" fmla="*/ 0 h 858065"/>
                <a:gd name="connsiteX2" fmla="*/ 259135 w 870817"/>
                <a:gd name="connsiteY2" fmla="*/ 405666 h 858065"/>
                <a:gd name="connsiteX3" fmla="*/ 259135 w 870817"/>
                <a:gd name="connsiteY3" fmla="*/ 0 h 858065"/>
                <a:gd name="connsiteX4" fmla="*/ 0 w 870817"/>
                <a:gd name="connsiteY4" fmla="*/ 0 h 858065"/>
                <a:gd name="connsiteX5" fmla="*/ 0 w 870817"/>
                <a:gd name="connsiteY5" fmla="*/ 858066 h 858065"/>
                <a:gd name="connsiteX6" fmla="*/ 259135 w 870817"/>
                <a:gd name="connsiteY6" fmla="*/ 858066 h 858065"/>
                <a:gd name="connsiteX7" fmla="*/ 259135 w 870817"/>
                <a:gd name="connsiteY7" fmla="*/ 436410 h 858065"/>
                <a:gd name="connsiteX8" fmla="*/ 572911 w 870817"/>
                <a:gd name="connsiteY8" fmla="*/ 858066 h 858065"/>
                <a:gd name="connsiteX9" fmla="*/ 870817 w 870817"/>
                <a:gd name="connsiteY9" fmla="*/ 858066 h 858065"/>
                <a:gd name="connsiteX10" fmla="*/ 527109 w 870817"/>
                <a:gd name="connsiteY10" fmla="*/ 420705 h 858065"/>
                <a:gd name="connsiteX11" fmla="*/ 870817 w 870817"/>
                <a:gd name="connsiteY11" fmla="*/ 0 h 85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0817" h="858065">
                  <a:moveTo>
                    <a:pt x="870817" y="0"/>
                  </a:moveTo>
                  <a:lnTo>
                    <a:pt x="572911" y="0"/>
                  </a:lnTo>
                  <a:lnTo>
                    <a:pt x="259135" y="405666"/>
                  </a:lnTo>
                  <a:lnTo>
                    <a:pt x="259135" y="0"/>
                  </a:lnTo>
                  <a:lnTo>
                    <a:pt x="0" y="0"/>
                  </a:lnTo>
                  <a:lnTo>
                    <a:pt x="0" y="858066"/>
                  </a:lnTo>
                  <a:lnTo>
                    <a:pt x="259135" y="858066"/>
                  </a:lnTo>
                  <a:lnTo>
                    <a:pt x="259135" y="436410"/>
                  </a:lnTo>
                  <a:lnTo>
                    <a:pt x="572911" y="858066"/>
                  </a:lnTo>
                  <a:lnTo>
                    <a:pt x="870817" y="858066"/>
                  </a:lnTo>
                  <a:lnTo>
                    <a:pt x="527109" y="420705"/>
                  </a:lnTo>
                  <a:lnTo>
                    <a:pt x="870817" y="0"/>
                  </a:lnTo>
                  <a:close/>
                </a:path>
              </a:pathLst>
            </a:custGeom>
            <a:solidFill>
              <a:srgbClr val="FFFFFF"/>
            </a:solidFill>
            <a:ln w="9503" cap="flat">
              <a:noFill/>
              <a:prstDash val="solid"/>
              <a:miter/>
            </a:ln>
          </p:spPr>
          <p:txBody>
            <a:bodyPr rtlCol="0" anchor="ctr"/>
            <a:lstStyle/>
            <a:p>
              <a:endParaRPr lang="fi-FI"/>
            </a:p>
          </p:txBody>
        </p:sp>
        <p:sp>
          <p:nvSpPr>
            <p:cNvPr id="23" name="Freeform 22">
              <a:extLst>
                <a:ext uri="{FF2B5EF4-FFF2-40B4-BE49-F238E27FC236}">
                  <a16:creationId xmlns:a16="http://schemas.microsoft.com/office/drawing/2014/main" id="{FB6BBF7A-74B9-7088-9B28-1161D8228317}"/>
                </a:ext>
              </a:extLst>
            </p:cNvPr>
            <p:cNvSpPr/>
            <p:nvPr/>
          </p:nvSpPr>
          <p:spPr>
            <a:xfrm>
              <a:off x="5380455" y="2922250"/>
              <a:ext cx="933439" cy="857875"/>
            </a:xfrm>
            <a:custGeom>
              <a:avLst/>
              <a:gdLst>
                <a:gd name="connsiteX0" fmla="*/ 564644 w 933439"/>
                <a:gd name="connsiteY0" fmla="*/ 0 h 857875"/>
                <a:gd name="connsiteX1" fmla="*/ 329930 w 933439"/>
                <a:gd name="connsiteY1" fmla="*/ 0 h 857875"/>
                <a:gd name="connsiteX2" fmla="*/ 0 w 933439"/>
                <a:gd name="connsiteY2" fmla="*/ 857876 h 857875"/>
                <a:gd name="connsiteX3" fmla="*/ 234714 w 933439"/>
                <a:gd name="connsiteY3" fmla="*/ 857876 h 857875"/>
                <a:gd name="connsiteX4" fmla="*/ 299997 w 933439"/>
                <a:gd name="connsiteY4" fmla="*/ 688261 h 857875"/>
                <a:gd name="connsiteX5" fmla="*/ 633443 w 933439"/>
                <a:gd name="connsiteY5" fmla="*/ 688261 h 857875"/>
                <a:gd name="connsiteX6" fmla="*/ 698630 w 933439"/>
                <a:gd name="connsiteY6" fmla="*/ 857876 h 857875"/>
                <a:gd name="connsiteX7" fmla="*/ 933439 w 933439"/>
                <a:gd name="connsiteY7" fmla="*/ 857876 h 857875"/>
                <a:gd name="connsiteX8" fmla="*/ 603510 w 933439"/>
                <a:gd name="connsiteY8" fmla="*/ 0 h 857875"/>
                <a:gd name="connsiteX9" fmla="*/ 564739 w 933439"/>
                <a:gd name="connsiteY9" fmla="*/ 0 h 857875"/>
                <a:gd name="connsiteX10" fmla="*/ 373357 w 933439"/>
                <a:gd name="connsiteY10" fmla="*/ 497326 h 857875"/>
                <a:gd name="connsiteX11" fmla="*/ 466577 w 933439"/>
                <a:gd name="connsiteY11" fmla="*/ 254993 h 857875"/>
                <a:gd name="connsiteX12" fmla="*/ 559703 w 933439"/>
                <a:gd name="connsiteY12" fmla="*/ 497326 h 857875"/>
                <a:gd name="connsiteX13" fmla="*/ 373357 w 933439"/>
                <a:gd name="connsiteY13" fmla="*/ 497326 h 85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33439" h="857875">
                  <a:moveTo>
                    <a:pt x="564644" y="0"/>
                  </a:moveTo>
                  <a:lnTo>
                    <a:pt x="329930" y="0"/>
                  </a:lnTo>
                  <a:lnTo>
                    <a:pt x="0" y="857876"/>
                  </a:lnTo>
                  <a:lnTo>
                    <a:pt x="234714" y="857876"/>
                  </a:lnTo>
                  <a:lnTo>
                    <a:pt x="299997" y="688261"/>
                  </a:lnTo>
                  <a:lnTo>
                    <a:pt x="633443" y="688261"/>
                  </a:lnTo>
                  <a:lnTo>
                    <a:pt x="698630" y="857876"/>
                  </a:lnTo>
                  <a:lnTo>
                    <a:pt x="933439" y="857876"/>
                  </a:lnTo>
                  <a:lnTo>
                    <a:pt x="603510" y="0"/>
                  </a:lnTo>
                  <a:lnTo>
                    <a:pt x="564739" y="0"/>
                  </a:lnTo>
                  <a:close/>
                  <a:moveTo>
                    <a:pt x="373357" y="497326"/>
                  </a:moveTo>
                  <a:lnTo>
                    <a:pt x="466577" y="254993"/>
                  </a:lnTo>
                  <a:lnTo>
                    <a:pt x="559703" y="497326"/>
                  </a:lnTo>
                  <a:lnTo>
                    <a:pt x="373357" y="497326"/>
                  </a:lnTo>
                  <a:close/>
                </a:path>
              </a:pathLst>
            </a:custGeom>
            <a:solidFill>
              <a:srgbClr val="FFFFFF"/>
            </a:solid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4147708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olma palstainen">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45DEDAC-2AF5-A49B-B29C-926B613D0AE6}"/>
              </a:ext>
            </a:extLst>
          </p:cNvPr>
          <p:cNvGrpSpPr/>
          <p:nvPr userDrawn="1"/>
        </p:nvGrpSpPr>
        <p:grpSpPr>
          <a:xfrm>
            <a:off x="7821976" y="8902"/>
            <a:ext cx="4374323" cy="6844716"/>
            <a:chOff x="10667863" y="4462000"/>
            <a:chExt cx="1528436" cy="2391618"/>
          </a:xfrm>
          <a:solidFill>
            <a:srgbClr val="F4F4F4"/>
          </a:solidFill>
        </p:grpSpPr>
        <p:grpSp>
          <p:nvGrpSpPr>
            <p:cNvPr id="8" name="Graphic 8">
              <a:extLst>
                <a:ext uri="{FF2B5EF4-FFF2-40B4-BE49-F238E27FC236}">
                  <a16:creationId xmlns:a16="http://schemas.microsoft.com/office/drawing/2014/main" id="{7E026B3E-2BE0-9C35-F2BC-ABB9F0B4954B}"/>
                </a:ext>
              </a:extLst>
            </p:cNvPr>
            <p:cNvGrpSpPr/>
            <p:nvPr/>
          </p:nvGrpSpPr>
          <p:grpSpPr>
            <a:xfrm>
              <a:off x="10667863" y="4462000"/>
              <a:ext cx="1528436" cy="2391618"/>
              <a:chOff x="10667863" y="4462000"/>
              <a:chExt cx="1528436" cy="2391618"/>
            </a:xfrm>
            <a:grpFill/>
          </p:grpSpPr>
          <p:sp>
            <p:nvSpPr>
              <p:cNvPr id="10" name="Freeform 9">
                <a:extLst>
                  <a:ext uri="{FF2B5EF4-FFF2-40B4-BE49-F238E27FC236}">
                    <a16:creationId xmlns:a16="http://schemas.microsoft.com/office/drawing/2014/main" id="{D604B6B0-5F89-11CE-5A1E-8A2CCA976B4B}"/>
                  </a:ext>
                </a:extLst>
              </p:cNvPr>
              <p:cNvSpPr/>
              <p:nvPr/>
            </p:nvSpPr>
            <p:spPr>
              <a:xfrm>
                <a:off x="11319673" y="4462000"/>
                <a:ext cx="876626" cy="1331552"/>
              </a:xfrm>
              <a:custGeom>
                <a:avLst/>
                <a:gdLst>
                  <a:gd name="connsiteX0" fmla="*/ 476242 w 876626"/>
                  <a:gd name="connsiteY0" fmla="*/ 233028 h 1331552"/>
                  <a:gd name="connsiteX1" fmla="*/ 442005 w 876626"/>
                  <a:gd name="connsiteY1" fmla="*/ 252907 h 1331552"/>
                  <a:gd name="connsiteX2" fmla="*/ 0 w 876626"/>
                  <a:gd name="connsiteY2" fmla="*/ 510194 h 1331552"/>
                  <a:gd name="connsiteX3" fmla="*/ 2921 w 876626"/>
                  <a:gd name="connsiteY3" fmla="*/ 1059416 h 1331552"/>
                  <a:gd name="connsiteX4" fmla="*/ 482084 w 876626"/>
                  <a:gd name="connsiteY4" fmla="*/ 1331553 h 1331552"/>
                  <a:gd name="connsiteX5" fmla="*/ 876627 w 876626"/>
                  <a:gd name="connsiteY5" fmla="*/ 1101933 h 1331552"/>
                  <a:gd name="connsiteX6" fmla="*/ 876627 w 876626"/>
                  <a:gd name="connsiteY6" fmla="*/ 0 h 1331552"/>
                  <a:gd name="connsiteX7" fmla="*/ 476242 w 876626"/>
                  <a:gd name="connsiteY7" fmla="*/ 233028 h 1331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6626" h="1331552">
                    <a:moveTo>
                      <a:pt x="476242" y="233028"/>
                    </a:moveTo>
                    <a:lnTo>
                      <a:pt x="442005" y="252907"/>
                    </a:lnTo>
                    <a:lnTo>
                      <a:pt x="0" y="510194"/>
                    </a:lnTo>
                    <a:lnTo>
                      <a:pt x="2921" y="1059416"/>
                    </a:lnTo>
                    <a:lnTo>
                      <a:pt x="482084" y="1331553"/>
                    </a:lnTo>
                    <a:lnTo>
                      <a:pt x="876627" y="1101933"/>
                    </a:lnTo>
                    <a:lnTo>
                      <a:pt x="876627" y="0"/>
                    </a:lnTo>
                    <a:lnTo>
                      <a:pt x="476242" y="233028"/>
                    </a:lnTo>
                    <a:close/>
                  </a:path>
                </a:pathLst>
              </a:custGeom>
              <a:grpFill/>
              <a:ln w="8113" cap="flat">
                <a:noFill/>
                <a:prstDash val="solid"/>
                <a:miter/>
              </a:ln>
            </p:spPr>
            <p:txBody>
              <a:bodyPr rtlCol="0" anchor="ctr"/>
              <a:lstStyle/>
              <a:p>
                <a:endParaRPr lang="fi-FI"/>
              </a:p>
            </p:txBody>
          </p:sp>
          <p:sp>
            <p:nvSpPr>
              <p:cNvPr id="11" name="Freeform 10">
                <a:extLst>
                  <a:ext uri="{FF2B5EF4-FFF2-40B4-BE49-F238E27FC236}">
                    <a16:creationId xmlns:a16="http://schemas.microsoft.com/office/drawing/2014/main" id="{AB297C13-EBB3-5F82-D8A4-DEC1D5AF0ADB}"/>
                  </a:ext>
                </a:extLst>
              </p:cNvPr>
              <p:cNvSpPr/>
              <p:nvPr/>
            </p:nvSpPr>
            <p:spPr>
              <a:xfrm>
                <a:off x="10667863" y="5793553"/>
                <a:ext cx="1524055" cy="1060065"/>
              </a:xfrm>
              <a:custGeom>
                <a:avLst/>
                <a:gdLst>
                  <a:gd name="connsiteX0" fmla="*/ 587960 w 1524055"/>
                  <a:gd name="connsiteY0" fmla="*/ 317574 h 1060065"/>
                  <a:gd name="connsiteX1" fmla="*/ 545691 w 1524055"/>
                  <a:gd name="connsiteY1" fmla="*/ 342158 h 1060065"/>
                  <a:gd name="connsiteX2" fmla="*/ 0 w 1524055"/>
                  <a:gd name="connsiteY2" fmla="*/ 659732 h 1060065"/>
                  <a:gd name="connsiteX3" fmla="*/ 2109 w 1524055"/>
                  <a:gd name="connsiteY3" fmla="*/ 1060066 h 1060065"/>
                  <a:gd name="connsiteX4" fmla="*/ 1524056 w 1524055"/>
                  <a:gd name="connsiteY4" fmla="*/ 1060066 h 1060065"/>
                  <a:gd name="connsiteX5" fmla="*/ 1524056 w 1524055"/>
                  <a:gd name="connsiteY5" fmla="*/ 221587 h 1060065"/>
                  <a:gd name="connsiteX6" fmla="*/ 1133651 w 1524055"/>
                  <a:gd name="connsiteY6" fmla="*/ 0 h 1060065"/>
                  <a:gd name="connsiteX7" fmla="*/ 587960 w 1524055"/>
                  <a:gd name="connsiteY7" fmla="*/ 317574 h 10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55" h="1060065">
                    <a:moveTo>
                      <a:pt x="587960" y="317574"/>
                    </a:moveTo>
                    <a:lnTo>
                      <a:pt x="545691" y="342158"/>
                    </a:lnTo>
                    <a:lnTo>
                      <a:pt x="0" y="659732"/>
                    </a:lnTo>
                    <a:lnTo>
                      <a:pt x="2109" y="1060066"/>
                    </a:lnTo>
                    <a:lnTo>
                      <a:pt x="1524056" y="1060066"/>
                    </a:lnTo>
                    <a:lnTo>
                      <a:pt x="1524056" y="221587"/>
                    </a:lnTo>
                    <a:lnTo>
                      <a:pt x="1133651" y="0"/>
                    </a:lnTo>
                    <a:lnTo>
                      <a:pt x="587960" y="317574"/>
                    </a:lnTo>
                    <a:close/>
                  </a:path>
                </a:pathLst>
              </a:custGeom>
              <a:grpFill/>
              <a:ln w="8113" cap="flat">
                <a:noFill/>
                <a:prstDash val="solid"/>
                <a:miter/>
              </a:ln>
            </p:spPr>
            <p:txBody>
              <a:bodyPr rtlCol="0" anchor="ctr"/>
              <a:lstStyle/>
              <a:p>
                <a:endParaRPr lang="fi-FI"/>
              </a:p>
            </p:txBody>
          </p:sp>
        </p:grpSp>
        <p:sp>
          <p:nvSpPr>
            <p:cNvPr id="9" name="Freeform 8">
              <a:extLst>
                <a:ext uri="{FF2B5EF4-FFF2-40B4-BE49-F238E27FC236}">
                  <a16:creationId xmlns:a16="http://schemas.microsoft.com/office/drawing/2014/main" id="{4C230C40-D5F6-B886-9A12-4D86899145D4}"/>
                </a:ext>
              </a:extLst>
            </p:cNvPr>
            <p:cNvSpPr/>
            <p:nvPr/>
          </p:nvSpPr>
          <p:spPr>
            <a:xfrm>
              <a:off x="11041392" y="5522146"/>
              <a:ext cx="285907" cy="489504"/>
            </a:xfrm>
            <a:custGeom>
              <a:avLst/>
              <a:gdLst>
                <a:gd name="connsiteX0" fmla="*/ 974 w 285907"/>
                <a:gd name="connsiteY0" fmla="*/ 489505 h 489504"/>
                <a:gd name="connsiteX1" fmla="*/ 285907 w 285907"/>
                <a:gd name="connsiteY1" fmla="*/ 326093 h 489504"/>
                <a:gd name="connsiteX2" fmla="*/ 281932 w 285907"/>
                <a:gd name="connsiteY2" fmla="*/ 0 h 489504"/>
                <a:gd name="connsiteX3" fmla="*/ 0 w 285907"/>
                <a:gd name="connsiteY3" fmla="*/ 161059 h 489504"/>
                <a:gd name="connsiteX4" fmla="*/ 974 w 285907"/>
                <a:gd name="connsiteY4" fmla="*/ 489505 h 489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907" h="489504">
                  <a:moveTo>
                    <a:pt x="974" y="489505"/>
                  </a:moveTo>
                  <a:lnTo>
                    <a:pt x="285907" y="326093"/>
                  </a:lnTo>
                  <a:lnTo>
                    <a:pt x="281932" y="0"/>
                  </a:lnTo>
                  <a:lnTo>
                    <a:pt x="0" y="161059"/>
                  </a:lnTo>
                  <a:lnTo>
                    <a:pt x="974" y="489505"/>
                  </a:lnTo>
                  <a:close/>
                </a:path>
              </a:pathLst>
            </a:custGeom>
            <a:grpFill/>
            <a:ln w="8113" cap="flat">
              <a:noFill/>
              <a:prstDash val="solid"/>
              <a:miter/>
            </a:ln>
          </p:spPr>
          <p:txBody>
            <a:bodyPr rtlCol="0" anchor="ctr"/>
            <a:lstStyle/>
            <a:p>
              <a:endParaRPr lang="fi-FI"/>
            </a:p>
          </p:txBody>
        </p:sp>
      </p:grpSp>
      <p:sp>
        <p:nvSpPr>
          <p:cNvPr id="2" name="Title 1">
            <a:extLst>
              <a:ext uri="{FF2B5EF4-FFF2-40B4-BE49-F238E27FC236}">
                <a16:creationId xmlns:a16="http://schemas.microsoft.com/office/drawing/2014/main" id="{DDD44D49-33E3-0366-176F-2E209A6FF4FF}"/>
              </a:ext>
            </a:extLst>
          </p:cNvPr>
          <p:cNvSpPr>
            <a:spLocks noGrp="1"/>
          </p:cNvSpPr>
          <p:nvPr>
            <p:ph type="title"/>
          </p:nvPr>
        </p:nvSpPr>
        <p:spPr/>
        <p:txBody>
          <a:bodyPr>
            <a:normAutofit/>
          </a:bodyPr>
          <a:lstStyle>
            <a:lvl1pPr>
              <a:defRPr sz="3400"/>
            </a:lvl1p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CCBB6555-ACF4-C4AC-029E-38B6FEEC6DD7}"/>
              </a:ext>
            </a:extLst>
          </p:cNvPr>
          <p:cNvSpPr>
            <a:spLocks noGrp="1"/>
          </p:cNvSpPr>
          <p:nvPr>
            <p:ph sz="half" idx="1"/>
          </p:nvPr>
        </p:nvSpPr>
        <p:spPr>
          <a:xfrm>
            <a:off x="587375" y="1844675"/>
            <a:ext cx="3564001" cy="4032250"/>
          </a:xfrm>
        </p:spPr>
        <p:txBody>
          <a:bodyPr/>
          <a:lstStyle>
            <a:lvl1pPr>
              <a:defRPr sz="1800" b="0">
                <a:solidFill>
                  <a:schemeClr val="tx1">
                    <a:lumMod val="65000"/>
                    <a:lumOff val="35000"/>
                  </a:schemeClr>
                </a:solidFill>
              </a:defRPr>
            </a:lvl1pPr>
            <a:lvl2pPr>
              <a:defRPr sz="1600">
                <a:solidFill>
                  <a:schemeClr val="tx1">
                    <a:lumMod val="65000"/>
                    <a:lumOff val="35000"/>
                  </a:schemeClr>
                </a:solidFill>
              </a:defRPr>
            </a:lvl2pPr>
            <a:lvl3pPr>
              <a:defRPr sz="1600">
                <a:solidFill>
                  <a:schemeClr val="tx1">
                    <a:lumMod val="65000"/>
                    <a:lumOff val="35000"/>
                  </a:schemeClr>
                </a:solidFill>
              </a:defRPr>
            </a:lvl3pPr>
            <a:lvl4pPr>
              <a:defRPr sz="1600">
                <a:solidFill>
                  <a:schemeClr val="tx1">
                    <a:lumMod val="65000"/>
                    <a:lumOff val="35000"/>
                  </a:schemeClr>
                </a:solidFill>
              </a:defRPr>
            </a:lvl4pPr>
            <a:lvl5pPr>
              <a:defRPr sz="1600">
                <a:solidFill>
                  <a:schemeClr val="tx1">
                    <a:lumMod val="65000"/>
                    <a:lumOff val="35000"/>
                  </a:schemeClr>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Date Placeholder 4">
            <a:extLst>
              <a:ext uri="{FF2B5EF4-FFF2-40B4-BE49-F238E27FC236}">
                <a16:creationId xmlns:a16="http://schemas.microsoft.com/office/drawing/2014/main" id="{7D792C06-00B1-46C0-53F2-99A6394835CA}"/>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6" name="Footer Placeholder 5">
            <a:extLst>
              <a:ext uri="{FF2B5EF4-FFF2-40B4-BE49-F238E27FC236}">
                <a16:creationId xmlns:a16="http://schemas.microsoft.com/office/drawing/2014/main" id="{A3E66E21-664D-8108-4A26-1ED6EC812C59}"/>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9B01BACC-4778-8218-B9B5-C4D3426F6A24}"/>
              </a:ext>
            </a:extLst>
          </p:cNvPr>
          <p:cNvSpPr>
            <a:spLocks noGrp="1"/>
          </p:cNvSpPr>
          <p:nvPr>
            <p:ph type="sldNum" sz="quarter" idx="12"/>
          </p:nvPr>
        </p:nvSpPr>
        <p:spPr/>
        <p:txBody>
          <a:bodyPr/>
          <a:lstStyle/>
          <a:p>
            <a:fld id="{FA425643-7145-EF4C-9D69-55240E8E787D}" type="slidenum">
              <a:rPr lang="fi-FI" smtClean="0"/>
              <a:t>‹#›</a:t>
            </a:fld>
            <a:endParaRPr lang="fi-FI"/>
          </a:p>
        </p:txBody>
      </p:sp>
      <p:sp>
        <p:nvSpPr>
          <p:cNvPr id="14" name="Content Placeholder 2">
            <a:extLst>
              <a:ext uri="{FF2B5EF4-FFF2-40B4-BE49-F238E27FC236}">
                <a16:creationId xmlns:a16="http://schemas.microsoft.com/office/drawing/2014/main" id="{5BD63FA9-45DD-8232-1EAF-C3681EFC79CB}"/>
              </a:ext>
            </a:extLst>
          </p:cNvPr>
          <p:cNvSpPr>
            <a:spLocks noGrp="1"/>
          </p:cNvSpPr>
          <p:nvPr>
            <p:ph sz="half" idx="13"/>
          </p:nvPr>
        </p:nvSpPr>
        <p:spPr>
          <a:xfrm>
            <a:off x="4305935" y="1844675"/>
            <a:ext cx="3564001" cy="4032250"/>
          </a:xfrm>
        </p:spPr>
        <p:txBody>
          <a:bodyPr/>
          <a:lstStyle>
            <a:lvl1pPr>
              <a:defRPr sz="1800" b="0">
                <a:solidFill>
                  <a:schemeClr val="tx1">
                    <a:lumMod val="65000"/>
                    <a:lumOff val="35000"/>
                  </a:schemeClr>
                </a:solidFill>
              </a:defRPr>
            </a:lvl1pPr>
            <a:lvl2pPr>
              <a:defRPr sz="1600">
                <a:solidFill>
                  <a:schemeClr val="tx1">
                    <a:lumMod val="65000"/>
                    <a:lumOff val="35000"/>
                  </a:schemeClr>
                </a:solidFill>
              </a:defRPr>
            </a:lvl2pPr>
            <a:lvl3pPr>
              <a:defRPr sz="1600">
                <a:solidFill>
                  <a:schemeClr val="tx1">
                    <a:lumMod val="65000"/>
                    <a:lumOff val="35000"/>
                  </a:schemeClr>
                </a:solidFill>
              </a:defRPr>
            </a:lvl3pPr>
            <a:lvl4pPr>
              <a:defRPr sz="1600">
                <a:solidFill>
                  <a:schemeClr val="tx1">
                    <a:lumMod val="65000"/>
                    <a:lumOff val="35000"/>
                  </a:schemeClr>
                </a:solidFill>
              </a:defRPr>
            </a:lvl4pPr>
            <a:lvl5pPr>
              <a:defRPr sz="1600">
                <a:solidFill>
                  <a:schemeClr val="tx1">
                    <a:lumMod val="65000"/>
                    <a:lumOff val="35000"/>
                  </a:schemeClr>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6" name="Content Placeholder 2">
            <a:extLst>
              <a:ext uri="{FF2B5EF4-FFF2-40B4-BE49-F238E27FC236}">
                <a16:creationId xmlns:a16="http://schemas.microsoft.com/office/drawing/2014/main" id="{374118EF-21C5-B117-C539-F2E8239379DB}"/>
              </a:ext>
            </a:extLst>
          </p:cNvPr>
          <p:cNvSpPr>
            <a:spLocks noGrp="1"/>
          </p:cNvSpPr>
          <p:nvPr>
            <p:ph sz="half" idx="14"/>
          </p:nvPr>
        </p:nvSpPr>
        <p:spPr>
          <a:xfrm>
            <a:off x="8024494" y="1844675"/>
            <a:ext cx="3564001" cy="4032250"/>
          </a:xfrm>
        </p:spPr>
        <p:txBody>
          <a:bodyPr/>
          <a:lstStyle>
            <a:lvl1pPr>
              <a:defRPr sz="1800" b="0">
                <a:solidFill>
                  <a:schemeClr val="tx1">
                    <a:lumMod val="65000"/>
                    <a:lumOff val="35000"/>
                  </a:schemeClr>
                </a:solidFill>
              </a:defRPr>
            </a:lvl1pPr>
            <a:lvl2pPr>
              <a:defRPr sz="1600">
                <a:solidFill>
                  <a:schemeClr val="tx1">
                    <a:lumMod val="65000"/>
                    <a:lumOff val="35000"/>
                  </a:schemeClr>
                </a:solidFill>
              </a:defRPr>
            </a:lvl2pPr>
            <a:lvl3pPr>
              <a:defRPr sz="1600">
                <a:solidFill>
                  <a:schemeClr val="tx1">
                    <a:lumMod val="65000"/>
                    <a:lumOff val="35000"/>
                  </a:schemeClr>
                </a:solidFill>
              </a:defRPr>
            </a:lvl3pPr>
            <a:lvl4pPr>
              <a:defRPr sz="1600">
                <a:solidFill>
                  <a:schemeClr val="tx1">
                    <a:lumMod val="65000"/>
                    <a:lumOff val="35000"/>
                  </a:schemeClr>
                </a:solidFill>
              </a:defRPr>
            </a:lvl4pPr>
            <a:lvl5pPr>
              <a:defRPr sz="1600">
                <a:solidFill>
                  <a:schemeClr val="tx1">
                    <a:lumMod val="65000"/>
                    <a:lumOff val="35000"/>
                  </a:schemeClr>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grpSp>
        <p:nvGrpSpPr>
          <p:cNvPr id="12" name="Group 11">
            <a:extLst>
              <a:ext uri="{FF2B5EF4-FFF2-40B4-BE49-F238E27FC236}">
                <a16:creationId xmlns:a16="http://schemas.microsoft.com/office/drawing/2014/main" id="{40B7F482-23C7-B729-8479-0EAA8B9A80AE}"/>
              </a:ext>
            </a:extLst>
          </p:cNvPr>
          <p:cNvGrpSpPr/>
          <p:nvPr userDrawn="1"/>
        </p:nvGrpSpPr>
        <p:grpSpPr>
          <a:xfrm>
            <a:off x="10907325" y="6338062"/>
            <a:ext cx="708603" cy="242507"/>
            <a:chOff x="4201088" y="3011626"/>
            <a:chExt cx="3851969" cy="1318270"/>
          </a:xfrm>
          <a:solidFill>
            <a:schemeClr val="accent1"/>
          </a:solidFill>
        </p:grpSpPr>
        <p:sp>
          <p:nvSpPr>
            <p:cNvPr id="13" name="Freeform 12">
              <a:extLst>
                <a:ext uri="{FF2B5EF4-FFF2-40B4-BE49-F238E27FC236}">
                  <a16:creationId xmlns:a16="http://schemas.microsoft.com/office/drawing/2014/main" id="{EA028187-BC36-C415-2AFD-1DD01555A8FA}"/>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15" name="Freeform 14">
              <a:extLst>
                <a:ext uri="{FF2B5EF4-FFF2-40B4-BE49-F238E27FC236}">
                  <a16:creationId xmlns:a16="http://schemas.microsoft.com/office/drawing/2014/main" id="{B144F468-04BF-28FB-6A95-541ED88DD299}"/>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17" name="Freeform 16">
              <a:extLst>
                <a:ext uri="{FF2B5EF4-FFF2-40B4-BE49-F238E27FC236}">
                  <a16:creationId xmlns:a16="http://schemas.microsoft.com/office/drawing/2014/main" id="{C9B5F8E3-7C99-B773-F061-BA1F2F791B0A}"/>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3755642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4DE4B56-8429-13C7-82E1-A086EB15C543}"/>
              </a:ext>
            </a:extLst>
          </p:cNvPr>
          <p:cNvGrpSpPr/>
          <p:nvPr userDrawn="1"/>
        </p:nvGrpSpPr>
        <p:grpSpPr>
          <a:xfrm>
            <a:off x="5406376" y="0"/>
            <a:ext cx="6785624" cy="6858000"/>
            <a:chOff x="5485693" y="1561921"/>
            <a:chExt cx="4291533" cy="4169672"/>
          </a:xfrm>
          <a:solidFill>
            <a:srgbClr val="F4F4F4"/>
          </a:solidFill>
        </p:grpSpPr>
        <p:sp>
          <p:nvSpPr>
            <p:cNvPr id="7" name="Freeform 6">
              <a:extLst>
                <a:ext uri="{FF2B5EF4-FFF2-40B4-BE49-F238E27FC236}">
                  <a16:creationId xmlns:a16="http://schemas.microsoft.com/office/drawing/2014/main" id="{55BD664A-2F4D-79B8-9448-9563AE6D141E}"/>
                </a:ext>
              </a:extLst>
            </p:cNvPr>
            <p:cNvSpPr/>
            <p:nvPr/>
          </p:nvSpPr>
          <p:spPr>
            <a:xfrm>
              <a:off x="6375950" y="2376788"/>
              <a:ext cx="1479270" cy="1469000"/>
            </a:xfrm>
            <a:custGeom>
              <a:avLst/>
              <a:gdLst>
                <a:gd name="connsiteX0" fmla="*/ 130865 w 1479270"/>
                <a:gd name="connsiteY0" fmla="*/ 162844 h 1469000"/>
                <a:gd name="connsiteX1" fmla="*/ 677529 w 1479270"/>
                <a:gd name="connsiteY1" fmla="*/ 0 h 1469000"/>
                <a:gd name="connsiteX2" fmla="*/ 1063472 w 1479270"/>
                <a:gd name="connsiteY2" fmla="*/ 362361 h 1469000"/>
                <a:gd name="connsiteX3" fmla="*/ 1093329 w 1479270"/>
                <a:gd name="connsiteY3" fmla="*/ 390435 h 1469000"/>
                <a:gd name="connsiteX4" fmla="*/ 1479271 w 1479270"/>
                <a:gd name="connsiteY4" fmla="*/ 752878 h 1469000"/>
                <a:gd name="connsiteX5" fmla="*/ 1348406 w 1479270"/>
                <a:gd name="connsiteY5" fmla="*/ 1306157 h 1469000"/>
                <a:gd name="connsiteX6" fmla="*/ 801742 w 1479270"/>
                <a:gd name="connsiteY6" fmla="*/ 1469000 h 1469000"/>
                <a:gd name="connsiteX7" fmla="*/ 415799 w 1479270"/>
                <a:gd name="connsiteY7" fmla="*/ 1106558 h 1469000"/>
                <a:gd name="connsiteX8" fmla="*/ 385943 w 1479270"/>
                <a:gd name="connsiteY8" fmla="*/ 1078565 h 1469000"/>
                <a:gd name="connsiteX9" fmla="*/ 0 w 1479270"/>
                <a:gd name="connsiteY9" fmla="*/ 716122 h 1469000"/>
                <a:gd name="connsiteX10" fmla="*/ 130865 w 1479270"/>
                <a:gd name="connsiteY10" fmla="*/ 162844 h 146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79270" h="1469000">
                  <a:moveTo>
                    <a:pt x="130865" y="162844"/>
                  </a:moveTo>
                  <a:lnTo>
                    <a:pt x="677529" y="0"/>
                  </a:lnTo>
                  <a:lnTo>
                    <a:pt x="1063472" y="362361"/>
                  </a:lnTo>
                  <a:lnTo>
                    <a:pt x="1093329" y="390435"/>
                  </a:lnTo>
                  <a:lnTo>
                    <a:pt x="1479271" y="752878"/>
                  </a:lnTo>
                  <a:lnTo>
                    <a:pt x="1348406" y="1306157"/>
                  </a:lnTo>
                  <a:lnTo>
                    <a:pt x="801742" y="1469000"/>
                  </a:lnTo>
                  <a:lnTo>
                    <a:pt x="415799" y="1106558"/>
                  </a:lnTo>
                  <a:lnTo>
                    <a:pt x="385943" y="1078565"/>
                  </a:lnTo>
                  <a:lnTo>
                    <a:pt x="0" y="716122"/>
                  </a:lnTo>
                  <a:lnTo>
                    <a:pt x="130865" y="162844"/>
                  </a:lnTo>
                  <a:close/>
                </a:path>
              </a:pathLst>
            </a:custGeom>
            <a:grpFill/>
            <a:ln w="8113" cap="flat">
              <a:noFill/>
              <a:prstDash val="solid"/>
              <a:miter/>
            </a:ln>
          </p:spPr>
          <p:txBody>
            <a:bodyPr rtlCol="0" anchor="ctr"/>
            <a:lstStyle/>
            <a:p>
              <a:endParaRPr lang="fi-FI"/>
            </a:p>
          </p:txBody>
        </p:sp>
        <p:sp>
          <p:nvSpPr>
            <p:cNvPr id="8" name="Freeform 7">
              <a:extLst>
                <a:ext uri="{FF2B5EF4-FFF2-40B4-BE49-F238E27FC236}">
                  <a16:creationId xmlns:a16="http://schemas.microsoft.com/office/drawing/2014/main" id="{F7ECB950-879B-A932-8838-BD17D7A17A03}"/>
                </a:ext>
              </a:extLst>
            </p:cNvPr>
            <p:cNvSpPr/>
            <p:nvPr/>
          </p:nvSpPr>
          <p:spPr>
            <a:xfrm>
              <a:off x="7721273" y="2983780"/>
              <a:ext cx="2055953" cy="2747813"/>
            </a:xfrm>
            <a:custGeom>
              <a:avLst/>
              <a:gdLst>
                <a:gd name="connsiteX0" fmla="*/ 0 w 2055953"/>
                <a:gd name="connsiteY0" fmla="*/ 701518 h 2747813"/>
                <a:gd name="connsiteX1" fmla="*/ 12981 w 2055953"/>
                <a:gd name="connsiteY1" fmla="*/ 2102524 h 2747813"/>
                <a:gd name="connsiteX2" fmla="*/ 1077427 w 2055953"/>
                <a:gd name="connsiteY2" fmla="*/ 2747814 h 2747813"/>
                <a:gd name="connsiteX3" fmla="*/ 2055954 w 2055953"/>
                <a:gd name="connsiteY3" fmla="*/ 2747814 h 2747813"/>
                <a:gd name="connsiteX4" fmla="*/ 2055954 w 2055953"/>
                <a:gd name="connsiteY4" fmla="*/ 477415 h 2747813"/>
                <a:gd name="connsiteX5" fmla="*/ 1235633 w 2055953"/>
                <a:gd name="connsiteY5" fmla="*/ 0 h 2747813"/>
                <a:gd name="connsiteX6" fmla="*/ 0 w 2055953"/>
                <a:gd name="connsiteY6" fmla="*/ 701518 h 2747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5953" h="2747813">
                  <a:moveTo>
                    <a:pt x="0" y="701518"/>
                  </a:moveTo>
                  <a:lnTo>
                    <a:pt x="12981" y="2102524"/>
                  </a:lnTo>
                  <a:lnTo>
                    <a:pt x="1077427" y="2747814"/>
                  </a:lnTo>
                  <a:lnTo>
                    <a:pt x="2055954" y="2747814"/>
                  </a:lnTo>
                  <a:lnTo>
                    <a:pt x="2055954" y="477415"/>
                  </a:lnTo>
                  <a:lnTo>
                    <a:pt x="1235633" y="0"/>
                  </a:lnTo>
                  <a:lnTo>
                    <a:pt x="0" y="701518"/>
                  </a:lnTo>
                  <a:close/>
                </a:path>
              </a:pathLst>
            </a:custGeom>
            <a:grpFill/>
            <a:ln w="8113" cap="flat">
              <a:noFill/>
              <a:prstDash val="solid"/>
              <a:miter/>
            </a:ln>
          </p:spPr>
          <p:txBody>
            <a:bodyPr rtlCol="0" anchor="ctr"/>
            <a:lstStyle/>
            <a:p>
              <a:endParaRPr lang="fi-FI"/>
            </a:p>
          </p:txBody>
        </p:sp>
        <p:sp>
          <p:nvSpPr>
            <p:cNvPr id="9" name="Freeform 8">
              <a:extLst>
                <a:ext uri="{FF2B5EF4-FFF2-40B4-BE49-F238E27FC236}">
                  <a16:creationId xmlns:a16="http://schemas.microsoft.com/office/drawing/2014/main" id="{D42DEE8F-7EE8-CBDB-C761-1AA077712113}"/>
                </a:ext>
              </a:extLst>
            </p:cNvPr>
            <p:cNvSpPr/>
            <p:nvPr/>
          </p:nvSpPr>
          <p:spPr>
            <a:xfrm>
              <a:off x="5485693" y="4266082"/>
              <a:ext cx="2247667" cy="1465511"/>
            </a:xfrm>
            <a:custGeom>
              <a:avLst/>
              <a:gdLst>
                <a:gd name="connsiteX0" fmla="*/ 1785624 w 2247667"/>
                <a:gd name="connsiteY0" fmla="*/ 5031 h 1465511"/>
                <a:gd name="connsiteX1" fmla="*/ 852774 w 2247667"/>
                <a:gd name="connsiteY1" fmla="*/ 0 h 1465511"/>
                <a:gd name="connsiteX2" fmla="*/ 415880 w 2247667"/>
                <a:gd name="connsiteY2" fmla="*/ 750930 h 1465511"/>
                <a:gd name="connsiteX3" fmla="*/ 382048 w 2247667"/>
                <a:gd name="connsiteY3" fmla="*/ 809025 h 1465511"/>
                <a:gd name="connsiteX4" fmla="*/ 0 w 2247667"/>
                <a:gd name="connsiteY4" fmla="*/ 1465511 h 1465511"/>
                <a:gd name="connsiteX5" fmla="*/ 1871461 w 2247667"/>
                <a:gd name="connsiteY5" fmla="*/ 1465511 h 1465511"/>
                <a:gd name="connsiteX6" fmla="*/ 2247668 w 2247667"/>
                <a:gd name="connsiteY6" fmla="*/ 819005 h 1465511"/>
                <a:gd name="connsiteX7" fmla="*/ 1785624 w 2247667"/>
                <a:gd name="connsiteY7" fmla="*/ 5031 h 1465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47667" h="1465511">
                  <a:moveTo>
                    <a:pt x="1785624" y="5031"/>
                  </a:moveTo>
                  <a:lnTo>
                    <a:pt x="852774" y="0"/>
                  </a:lnTo>
                  <a:lnTo>
                    <a:pt x="415880" y="750930"/>
                  </a:lnTo>
                  <a:lnTo>
                    <a:pt x="382048" y="809025"/>
                  </a:lnTo>
                  <a:lnTo>
                    <a:pt x="0" y="1465511"/>
                  </a:lnTo>
                  <a:lnTo>
                    <a:pt x="1871461" y="1465511"/>
                  </a:lnTo>
                  <a:lnTo>
                    <a:pt x="2247668" y="819005"/>
                  </a:lnTo>
                  <a:lnTo>
                    <a:pt x="1785624" y="5031"/>
                  </a:lnTo>
                  <a:close/>
                </a:path>
              </a:pathLst>
            </a:custGeom>
            <a:grpFill/>
            <a:ln w="8113" cap="flat">
              <a:noFill/>
              <a:prstDash val="solid"/>
              <a:miter/>
            </a:ln>
          </p:spPr>
          <p:txBody>
            <a:bodyPr rtlCol="0" anchor="ctr"/>
            <a:lstStyle/>
            <a:p>
              <a:endParaRPr lang="fi-FI" dirty="0"/>
            </a:p>
          </p:txBody>
        </p:sp>
        <p:sp>
          <p:nvSpPr>
            <p:cNvPr id="10" name="Freeform 9">
              <a:extLst>
                <a:ext uri="{FF2B5EF4-FFF2-40B4-BE49-F238E27FC236}">
                  <a16:creationId xmlns:a16="http://schemas.microsoft.com/office/drawing/2014/main" id="{2597C2A8-42C5-55F1-EDC5-D2F830ABFF1E}"/>
                </a:ext>
              </a:extLst>
            </p:cNvPr>
            <p:cNvSpPr/>
            <p:nvPr/>
          </p:nvSpPr>
          <p:spPr>
            <a:xfrm>
              <a:off x="6375950" y="2376788"/>
              <a:ext cx="1479270" cy="1468918"/>
            </a:xfrm>
            <a:custGeom>
              <a:avLst/>
              <a:gdLst>
                <a:gd name="connsiteX0" fmla="*/ 415799 w 1479270"/>
                <a:gd name="connsiteY0" fmla="*/ 1106476 h 1468918"/>
                <a:gd name="connsiteX1" fmla="*/ 801742 w 1479270"/>
                <a:gd name="connsiteY1" fmla="*/ 1468919 h 1468918"/>
                <a:gd name="connsiteX2" fmla="*/ 1348406 w 1479270"/>
                <a:gd name="connsiteY2" fmla="*/ 1306075 h 1468918"/>
                <a:gd name="connsiteX3" fmla="*/ 1479271 w 1479270"/>
                <a:gd name="connsiteY3" fmla="*/ 752797 h 1468918"/>
                <a:gd name="connsiteX4" fmla="*/ 1093329 w 1479270"/>
                <a:gd name="connsiteY4" fmla="*/ 390435 h 1468918"/>
                <a:gd name="connsiteX5" fmla="*/ 1063472 w 1479270"/>
                <a:gd name="connsiteY5" fmla="*/ 362361 h 1468918"/>
                <a:gd name="connsiteX6" fmla="*/ 677529 w 1479270"/>
                <a:gd name="connsiteY6" fmla="*/ 0 h 1468918"/>
                <a:gd name="connsiteX7" fmla="*/ 130865 w 1479270"/>
                <a:gd name="connsiteY7" fmla="*/ 162844 h 1468918"/>
                <a:gd name="connsiteX8" fmla="*/ 0 w 1479270"/>
                <a:gd name="connsiteY8" fmla="*/ 716041 h 1468918"/>
                <a:gd name="connsiteX9" fmla="*/ 385943 w 1479270"/>
                <a:gd name="connsiteY9" fmla="*/ 1078484 h 1468918"/>
                <a:gd name="connsiteX10" fmla="*/ 415799 w 1479270"/>
                <a:gd name="connsiteY10" fmla="*/ 1106476 h 1468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79270" h="1468918">
                  <a:moveTo>
                    <a:pt x="415799" y="1106476"/>
                  </a:moveTo>
                  <a:lnTo>
                    <a:pt x="801742" y="1468919"/>
                  </a:lnTo>
                  <a:lnTo>
                    <a:pt x="1348406" y="1306075"/>
                  </a:lnTo>
                  <a:lnTo>
                    <a:pt x="1479271" y="752797"/>
                  </a:lnTo>
                  <a:lnTo>
                    <a:pt x="1093329" y="390435"/>
                  </a:lnTo>
                  <a:lnTo>
                    <a:pt x="1063472" y="362361"/>
                  </a:lnTo>
                  <a:lnTo>
                    <a:pt x="677529" y="0"/>
                  </a:lnTo>
                  <a:lnTo>
                    <a:pt x="130865" y="162844"/>
                  </a:lnTo>
                  <a:lnTo>
                    <a:pt x="0" y="716041"/>
                  </a:lnTo>
                  <a:lnTo>
                    <a:pt x="385943" y="1078484"/>
                  </a:lnTo>
                  <a:lnTo>
                    <a:pt x="415799" y="1106476"/>
                  </a:lnTo>
                  <a:close/>
                </a:path>
              </a:pathLst>
            </a:custGeom>
            <a:grpFill/>
            <a:ln w="8113" cap="flat">
              <a:noFill/>
              <a:prstDash val="solid"/>
              <a:miter/>
            </a:ln>
          </p:spPr>
          <p:txBody>
            <a:bodyPr rtlCol="0" anchor="ctr"/>
            <a:lstStyle/>
            <a:p>
              <a:endParaRPr lang="fi-FI"/>
            </a:p>
          </p:txBody>
        </p:sp>
        <p:sp>
          <p:nvSpPr>
            <p:cNvPr id="11" name="Freeform 10">
              <a:extLst>
                <a:ext uri="{FF2B5EF4-FFF2-40B4-BE49-F238E27FC236}">
                  <a16:creationId xmlns:a16="http://schemas.microsoft.com/office/drawing/2014/main" id="{7ABF1DC4-1FB5-6099-B161-47BADDAB4988}"/>
                </a:ext>
              </a:extLst>
            </p:cNvPr>
            <p:cNvSpPr/>
            <p:nvPr/>
          </p:nvSpPr>
          <p:spPr>
            <a:xfrm>
              <a:off x="8697528" y="1561921"/>
              <a:ext cx="1079698" cy="1449608"/>
            </a:xfrm>
            <a:custGeom>
              <a:avLst/>
              <a:gdLst>
                <a:gd name="connsiteX0" fmla="*/ 286881 w 1079698"/>
                <a:gd name="connsiteY0" fmla="*/ 457536 h 1449608"/>
                <a:gd name="connsiteX1" fmla="*/ 266274 w 1079698"/>
                <a:gd name="connsiteY1" fmla="*/ 492993 h 1449608"/>
                <a:gd name="connsiteX2" fmla="*/ 0 w 1079698"/>
                <a:gd name="connsiteY2" fmla="*/ 950529 h 1449608"/>
                <a:gd name="connsiteX3" fmla="*/ 260676 w 1079698"/>
                <a:gd name="connsiteY3" fmla="*/ 1422265 h 1449608"/>
                <a:gd name="connsiteX4" fmla="*/ 850096 w 1079698"/>
                <a:gd name="connsiteY4" fmla="*/ 1449608 h 1449608"/>
                <a:gd name="connsiteX5" fmla="*/ 1079699 w 1079698"/>
                <a:gd name="connsiteY5" fmla="*/ 1055035 h 1449608"/>
                <a:gd name="connsiteX6" fmla="*/ 1079699 w 1079698"/>
                <a:gd name="connsiteY6" fmla="*/ 2759 h 1449608"/>
                <a:gd name="connsiteX7" fmla="*/ 553155 w 1079698"/>
                <a:gd name="connsiteY7" fmla="*/ 0 h 1449608"/>
                <a:gd name="connsiteX8" fmla="*/ 286881 w 1079698"/>
                <a:gd name="connsiteY8" fmla="*/ 457536 h 1449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698" h="1449608">
                  <a:moveTo>
                    <a:pt x="286881" y="457536"/>
                  </a:moveTo>
                  <a:lnTo>
                    <a:pt x="266274" y="492993"/>
                  </a:lnTo>
                  <a:lnTo>
                    <a:pt x="0" y="950529"/>
                  </a:lnTo>
                  <a:lnTo>
                    <a:pt x="260676" y="1422265"/>
                  </a:lnTo>
                  <a:lnTo>
                    <a:pt x="850096" y="1449608"/>
                  </a:lnTo>
                  <a:lnTo>
                    <a:pt x="1079699" y="1055035"/>
                  </a:lnTo>
                  <a:lnTo>
                    <a:pt x="1079699" y="2759"/>
                  </a:lnTo>
                  <a:lnTo>
                    <a:pt x="553155" y="0"/>
                  </a:lnTo>
                  <a:lnTo>
                    <a:pt x="286881" y="457536"/>
                  </a:lnTo>
                  <a:close/>
                </a:path>
              </a:pathLst>
            </a:custGeom>
            <a:grpFill/>
            <a:ln w="8113" cap="flat">
              <a:noFill/>
              <a:prstDash val="solid"/>
              <a:miter/>
            </a:ln>
          </p:spPr>
          <p:txBody>
            <a:bodyPr rtlCol="0" anchor="ctr"/>
            <a:lstStyle/>
            <a:p>
              <a:endParaRPr lang="fi-FI"/>
            </a:p>
          </p:txBody>
        </p:sp>
      </p:grpSp>
      <p:sp>
        <p:nvSpPr>
          <p:cNvPr id="2" name="Title 1">
            <a:extLst>
              <a:ext uri="{FF2B5EF4-FFF2-40B4-BE49-F238E27FC236}">
                <a16:creationId xmlns:a16="http://schemas.microsoft.com/office/drawing/2014/main" id="{E462508D-0BD9-6104-CE76-CD2DE218DD9C}"/>
              </a:ext>
            </a:extLst>
          </p:cNvPr>
          <p:cNvSpPr>
            <a:spLocks noGrp="1"/>
          </p:cNvSpPr>
          <p:nvPr>
            <p:ph type="title"/>
          </p:nvPr>
        </p:nvSpPr>
        <p:spPr/>
        <p:txBody>
          <a:bodyPr/>
          <a:lstStyle/>
          <a:p>
            <a:r>
              <a:rPr lang="fi-FI"/>
              <a:t>Muokkaa ots. perustyyl. napsautt.</a:t>
            </a:r>
          </a:p>
        </p:txBody>
      </p:sp>
      <p:sp>
        <p:nvSpPr>
          <p:cNvPr id="3" name="Date Placeholder 2">
            <a:extLst>
              <a:ext uri="{FF2B5EF4-FFF2-40B4-BE49-F238E27FC236}">
                <a16:creationId xmlns:a16="http://schemas.microsoft.com/office/drawing/2014/main" id="{CE5E2E99-2D67-FF87-DD8C-9097E610C615}"/>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4" name="Footer Placeholder 3">
            <a:extLst>
              <a:ext uri="{FF2B5EF4-FFF2-40B4-BE49-F238E27FC236}">
                <a16:creationId xmlns:a16="http://schemas.microsoft.com/office/drawing/2014/main" id="{217ED88A-A8BC-0E6E-01F3-C5398EA62B05}"/>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0E5F0C1E-F9FD-71C6-9D66-C663B62CCCEA}"/>
              </a:ext>
            </a:extLst>
          </p:cNvPr>
          <p:cNvSpPr>
            <a:spLocks noGrp="1"/>
          </p:cNvSpPr>
          <p:nvPr>
            <p:ph type="sldNum" sz="quarter" idx="12"/>
          </p:nvPr>
        </p:nvSpPr>
        <p:spPr/>
        <p:txBody>
          <a:bodyPr/>
          <a:lstStyle/>
          <a:p>
            <a:fld id="{FA425643-7145-EF4C-9D69-55240E8E787D}" type="slidenum">
              <a:rPr lang="fi-FI" smtClean="0"/>
              <a:t>‹#›</a:t>
            </a:fld>
            <a:endParaRPr lang="fi-FI"/>
          </a:p>
        </p:txBody>
      </p:sp>
      <p:grpSp>
        <p:nvGrpSpPr>
          <p:cNvPr id="16" name="Group 15">
            <a:extLst>
              <a:ext uri="{FF2B5EF4-FFF2-40B4-BE49-F238E27FC236}">
                <a16:creationId xmlns:a16="http://schemas.microsoft.com/office/drawing/2014/main" id="{BBA4AB0F-6D70-3D73-88CD-74BE624A872A}"/>
              </a:ext>
            </a:extLst>
          </p:cNvPr>
          <p:cNvGrpSpPr/>
          <p:nvPr userDrawn="1"/>
        </p:nvGrpSpPr>
        <p:grpSpPr>
          <a:xfrm>
            <a:off x="10726664" y="6233637"/>
            <a:ext cx="895263" cy="420044"/>
            <a:chOff x="4166594" y="2469850"/>
            <a:chExt cx="3854059" cy="1808267"/>
          </a:xfrm>
        </p:grpSpPr>
        <p:sp>
          <p:nvSpPr>
            <p:cNvPr id="17" name="Freeform 16">
              <a:extLst>
                <a:ext uri="{FF2B5EF4-FFF2-40B4-BE49-F238E27FC236}">
                  <a16:creationId xmlns:a16="http://schemas.microsoft.com/office/drawing/2014/main" id="{AA4E728E-1FF4-9D7A-C78B-3EB39E6FF032}"/>
                </a:ext>
              </a:extLst>
            </p:cNvPr>
            <p:cNvSpPr/>
            <p:nvPr/>
          </p:nvSpPr>
          <p:spPr>
            <a:xfrm>
              <a:off x="4166594" y="2469850"/>
              <a:ext cx="3854059" cy="1808267"/>
            </a:xfrm>
            <a:custGeom>
              <a:avLst/>
              <a:gdLst>
                <a:gd name="connsiteX0" fmla="*/ 0 w 3854059"/>
                <a:gd name="connsiteY0" fmla="*/ 0 h 1808267"/>
                <a:gd name="connsiteX1" fmla="*/ 0 w 3854059"/>
                <a:gd name="connsiteY1" fmla="*/ 1808268 h 1808267"/>
                <a:gd name="connsiteX2" fmla="*/ 3458657 w 3854059"/>
                <a:gd name="connsiteY2" fmla="*/ 1808268 h 1808267"/>
                <a:gd name="connsiteX3" fmla="*/ 3854060 w 3854059"/>
                <a:gd name="connsiteY3" fmla="*/ 0 h 1808267"/>
                <a:gd name="connsiteX4" fmla="*/ 0 w 3854059"/>
                <a:gd name="connsiteY4" fmla="*/ 0 h 180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4059" h="1808267">
                  <a:moveTo>
                    <a:pt x="0" y="0"/>
                  </a:moveTo>
                  <a:lnTo>
                    <a:pt x="0" y="1808268"/>
                  </a:lnTo>
                  <a:lnTo>
                    <a:pt x="3458657" y="1808268"/>
                  </a:lnTo>
                  <a:lnTo>
                    <a:pt x="3854060" y="0"/>
                  </a:lnTo>
                  <a:lnTo>
                    <a:pt x="0" y="0"/>
                  </a:lnTo>
                  <a:close/>
                </a:path>
              </a:pathLst>
            </a:custGeom>
            <a:solidFill>
              <a:srgbClr val="FF4438"/>
            </a:solidFill>
            <a:ln w="9503" cap="flat">
              <a:noFill/>
              <a:prstDash val="solid"/>
              <a:miter/>
            </a:ln>
          </p:spPr>
          <p:txBody>
            <a:bodyPr rtlCol="0" anchor="ctr"/>
            <a:lstStyle/>
            <a:p>
              <a:endParaRPr lang="fi-FI"/>
            </a:p>
          </p:txBody>
        </p:sp>
        <p:sp>
          <p:nvSpPr>
            <p:cNvPr id="18" name="Freeform 17">
              <a:extLst>
                <a:ext uri="{FF2B5EF4-FFF2-40B4-BE49-F238E27FC236}">
                  <a16:creationId xmlns:a16="http://schemas.microsoft.com/office/drawing/2014/main" id="{B62EDD27-8267-379D-C37B-2B2885BD5A86}"/>
                </a:ext>
              </a:extLst>
            </p:cNvPr>
            <p:cNvSpPr/>
            <p:nvPr/>
          </p:nvSpPr>
          <p:spPr>
            <a:xfrm>
              <a:off x="4712803" y="2922346"/>
              <a:ext cx="695684" cy="857970"/>
            </a:xfrm>
            <a:custGeom>
              <a:avLst/>
              <a:gdLst>
                <a:gd name="connsiteX0" fmla="*/ 532145 w 695684"/>
                <a:gd name="connsiteY0" fmla="*/ 363786 h 857970"/>
                <a:gd name="connsiteX1" fmla="*/ 294960 w 695684"/>
                <a:gd name="connsiteY1" fmla="*/ 297253 h 857970"/>
                <a:gd name="connsiteX2" fmla="*/ 240225 w 695684"/>
                <a:gd name="connsiteY2" fmla="*/ 248996 h 857970"/>
                <a:gd name="connsiteX3" fmla="*/ 294485 w 695684"/>
                <a:gd name="connsiteY3" fmla="*/ 214064 h 857970"/>
                <a:gd name="connsiteX4" fmla="*/ 634773 w 695684"/>
                <a:gd name="connsiteY4" fmla="*/ 214064 h 857970"/>
                <a:gd name="connsiteX5" fmla="*/ 634773 w 695684"/>
                <a:gd name="connsiteY5" fmla="*/ 0 h 857970"/>
                <a:gd name="connsiteX6" fmla="*/ 262652 w 695684"/>
                <a:gd name="connsiteY6" fmla="*/ 0 h 857970"/>
                <a:gd name="connsiteX7" fmla="*/ 0 w 695684"/>
                <a:gd name="connsiteY7" fmla="*/ 256420 h 857970"/>
                <a:gd name="connsiteX8" fmla="*/ 187486 w 695684"/>
                <a:gd name="connsiteY8" fmla="*/ 505321 h 857970"/>
                <a:gd name="connsiteX9" fmla="*/ 410607 w 695684"/>
                <a:gd name="connsiteY9" fmla="*/ 572044 h 857970"/>
                <a:gd name="connsiteX10" fmla="*/ 455364 w 695684"/>
                <a:gd name="connsiteY10" fmla="*/ 612020 h 857970"/>
                <a:gd name="connsiteX11" fmla="*/ 388086 w 695684"/>
                <a:gd name="connsiteY11" fmla="*/ 655709 h 857970"/>
                <a:gd name="connsiteX12" fmla="*/ 14634 w 695684"/>
                <a:gd name="connsiteY12" fmla="*/ 655709 h 857970"/>
                <a:gd name="connsiteX13" fmla="*/ 14634 w 695684"/>
                <a:gd name="connsiteY13" fmla="*/ 857971 h 857970"/>
                <a:gd name="connsiteX14" fmla="*/ 390841 w 695684"/>
                <a:gd name="connsiteY14" fmla="*/ 857971 h 857970"/>
                <a:gd name="connsiteX15" fmla="*/ 695684 w 695684"/>
                <a:gd name="connsiteY15" fmla="*/ 591651 h 857970"/>
                <a:gd name="connsiteX16" fmla="*/ 532335 w 695684"/>
                <a:gd name="connsiteY16" fmla="*/ 363881 h 857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5684" h="857970">
                  <a:moveTo>
                    <a:pt x="532145" y="363786"/>
                  </a:moveTo>
                  <a:lnTo>
                    <a:pt x="294960" y="297253"/>
                  </a:lnTo>
                  <a:cubicBezTo>
                    <a:pt x="253529" y="285165"/>
                    <a:pt x="240225" y="275457"/>
                    <a:pt x="240225" y="248996"/>
                  </a:cubicBezTo>
                  <a:cubicBezTo>
                    <a:pt x="240225" y="231768"/>
                    <a:pt x="254289" y="214064"/>
                    <a:pt x="294485" y="214064"/>
                  </a:cubicBezTo>
                  <a:lnTo>
                    <a:pt x="634773" y="214064"/>
                  </a:lnTo>
                  <a:lnTo>
                    <a:pt x="634773" y="0"/>
                  </a:lnTo>
                  <a:lnTo>
                    <a:pt x="262652" y="0"/>
                  </a:lnTo>
                  <a:cubicBezTo>
                    <a:pt x="128095" y="0"/>
                    <a:pt x="0" y="101845"/>
                    <a:pt x="0" y="256420"/>
                  </a:cubicBezTo>
                  <a:cubicBezTo>
                    <a:pt x="0" y="388247"/>
                    <a:pt x="76401" y="471817"/>
                    <a:pt x="187486" y="505321"/>
                  </a:cubicBezTo>
                  <a:lnTo>
                    <a:pt x="410607" y="572044"/>
                  </a:lnTo>
                  <a:cubicBezTo>
                    <a:pt x="450328" y="584037"/>
                    <a:pt x="455364" y="593270"/>
                    <a:pt x="455364" y="612020"/>
                  </a:cubicBezTo>
                  <a:cubicBezTo>
                    <a:pt x="455364" y="643811"/>
                    <a:pt x="428852" y="655709"/>
                    <a:pt x="388086" y="655709"/>
                  </a:cubicBezTo>
                  <a:lnTo>
                    <a:pt x="14634" y="655709"/>
                  </a:lnTo>
                  <a:lnTo>
                    <a:pt x="14634" y="857971"/>
                  </a:lnTo>
                  <a:lnTo>
                    <a:pt x="390841" y="857971"/>
                  </a:lnTo>
                  <a:cubicBezTo>
                    <a:pt x="568920" y="857971"/>
                    <a:pt x="695684" y="762218"/>
                    <a:pt x="695684" y="591651"/>
                  </a:cubicBezTo>
                  <a:cubicBezTo>
                    <a:pt x="695684" y="439646"/>
                    <a:pt x="613772" y="388723"/>
                    <a:pt x="532335" y="363881"/>
                  </a:cubicBezTo>
                </a:path>
              </a:pathLst>
            </a:custGeom>
            <a:solidFill>
              <a:srgbClr val="FFFFFF"/>
            </a:solidFill>
            <a:ln w="9503" cap="flat">
              <a:noFill/>
              <a:prstDash val="solid"/>
              <a:miter/>
            </a:ln>
          </p:spPr>
          <p:txBody>
            <a:bodyPr rtlCol="0" anchor="ctr"/>
            <a:lstStyle/>
            <a:p>
              <a:endParaRPr lang="fi-FI"/>
            </a:p>
          </p:txBody>
        </p:sp>
        <p:sp>
          <p:nvSpPr>
            <p:cNvPr id="19" name="Freeform 18">
              <a:extLst>
                <a:ext uri="{FF2B5EF4-FFF2-40B4-BE49-F238E27FC236}">
                  <a16:creationId xmlns:a16="http://schemas.microsoft.com/office/drawing/2014/main" id="{324E8E83-CAB1-C19E-ABB8-0CA6383FC555}"/>
                </a:ext>
              </a:extLst>
            </p:cNvPr>
            <p:cNvSpPr/>
            <p:nvPr/>
          </p:nvSpPr>
          <p:spPr>
            <a:xfrm>
              <a:off x="6349053" y="2922250"/>
              <a:ext cx="870817" cy="858065"/>
            </a:xfrm>
            <a:custGeom>
              <a:avLst/>
              <a:gdLst>
                <a:gd name="connsiteX0" fmla="*/ 870817 w 870817"/>
                <a:gd name="connsiteY0" fmla="*/ 0 h 858065"/>
                <a:gd name="connsiteX1" fmla="*/ 572911 w 870817"/>
                <a:gd name="connsiteY1" fmla="*/ 0 h 858065"/>
                <a:gd name="connsiteX2" fmla="*/ 259135 w 870817"/>
                <a:gd name="connsiteY2" fmla="*/ 405666 h 858065"/>
                <a:gd name="connsiteX3" fmla="*/ 259135 w 870817"/>
                <a:gd name="connsiteY3" fmla="*/ 0 h 858065"/>
                <a:gd name="connsiteX4" fmla="*/ 0 w 870817"/>
                <a:gd name="connsiteY4" fmla="*/ 0 h 858065"/>
                <a:gd name="connsiteX5" fmla="*/ 0 w 870817"/>
                <a:gd name="connsiteY5" fmla="*/ 858066 h 858065"/>
                <a:gd name="connsiteX6" fmla="*/ 259135 w 870817"/>
                <a:gd name="connsiteY6" fmla="*/ 858066 h 858065"/>
                <a:gd name="connsiteX7" fmla="*/ 259135 w 870817"/>
                <a:gd name="connsiteY7" fmla="*/ 436410 h 858065"/>
                <a:gd name="connsiteX8" fmla="*/ 572911 w 870817"/>
                <a:gd name="connsiteY8" fmla="*/ 858066 h 858065"/>
                <a:gd name="connsiteX9" fmla="*/ 870817 w 870817"/>
                <a:gd name="connsiteY9" fmla="*/ 858066 h 858065"/>
                <a:gd name="connsiteX10" fmla="*/ 527109 w 870817"/>
                <a:gd name="connsiteY10" fmla="*/ 420705 h 858065"/>
                <a:gd name="connsiteX11" fmla="*/ 870817 w 870817"/>
                <a:gd name="connsiteY11" fmla="*/ 0 h 85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0817" h="858065">
                  <a:moveTo>
                    <a:pt x="870817" y="0"/>
                  </a:moveTo>
                  <a:lnTo>
                    <a:pt x="572911" y="0"/>
                  </a:lnTo>
                  <a:lnTo>
                    <a:pt x="259135" y="405666"/>
                  </a:lnTo>
                  <a:lnTo>
                    <a:pt x="259135" y="0"/>
                  </a:lnTo>
                  <a:lnTo>
                    <a:pt x="0" y="0"/>
                  </a:lnTo>
                  <a:lnTo>
                    <a:pt x="0" y="858066"/>
                  </a:lnTo>
                  <a:lnTo>
                    <a:pt x="259135" y="858066"/>
                  </a:lnTo>
                  <a:lnTo>
                    <a:pt x="259135" y="436410"/>
                  </a:lnTo>
                  <a:lnTo>
                    <a:pt x="572911" y="858066"/>
                  </a:lnTo>
                  <a:lnTo>
                    <a:pt x="870817" y="858066"/>
                  </a:lnTo>
                  <a:lnTo>
                    <a:pt x="527109" y="420705"/>
                  </a:lnTo>
                  <a:lnTo>
                    <a:pt x="870817" y="0"/>
                  </a:lnTo>
                  <a:close/>
                </a:path>
              </a:pathLst>
            </a:custGeom>
            <a:solidFill>
              <a:srgbClr val="FFFFFF"/>
            </a:solidFill>
            <a:ln w="9503" cap="flat">
              <a:noFill/>
              <a:prstDash val="solid"/>
              <a:miter/>
            </a:ln>
          </p:spPr>
          <p:txBody>
            <a:bodyPr rtlCol="0" anchor="ctr"/>
            <a:lstStyle/>
            <a:p>
              <a:endParaRPr lang="fi-FI"/>
            </a:p>
          </p:txBody>
        </p:sp>
        <p:sp>
          <p:nvSpPr>
            <p:cNvPr id="20" name="Freeform 19">
              <a:extLst>
                <a:ext uri="{FF2B5EF4-FFF2-40B4-BE49-F238E27FC236}">
                  <a16:creationId xmlns:a16="http://schemas.microsoft.com/office/drawing/2014/main" id="{15CF2507-3294-01FA-2BE0-8A33097BD842}"/>
                </a:ext>
              </a:extLst>
            </p:cNvPr>
            <p:cNvSpPr/>
            <p:nvPr/>
          </p:nvSpPr>
          <p:spPr>
            <a:xfrm>
              <a:off x="5380455" y="2922250"/>
              <a:ext cx="933439" cy="857875"/>
            </a:xfrm>
            <a:custGeom>
              <a:avLst/>
              <a:gdLst>
                <a:gd name="connsiteX0" fmla="*/ 564644 w 933439"/>
                <a:gd name="connsiteY0" fmla="*/ 0 h 857875"/>
                <a:gd name="connsiteX1" fmla="*/ 329930 w 933439"/>
                <a:gd name="connsiteY1" fmla="*/ 0 h 857875"/>
                <a:gd name="connsiteX2" fmla="*/ 0 w 933439"/>
                <a:gd name="connsiteY2" fmla="*/ 857876 h 857875"/>
                <a:gd name="connsiteX3" fmla="*/ 234714 w 933439"/>
                <a:gd name="connsiteY3" fmla="*/ 857876 h 857875"/>
                <a:gd name="connsiteX4" fmla="*/ 299997 w 933439"/>
                <a:gd name="connsiteY4" fmla="*/ 688261 h 857875"/>
                <a:gd name="connsiteX5" fmla="*/ 633443 w 933439"/>
                <a:gd name="connsiteY5" fmla="*/ 688261 h 857875"/>
                <a:gd name="connsiteX6" fmla="*/ 698630 w 933439"/>
                <a:gd name="connsiteY6" fmla="*/ 857876 h 857875"/>
                <a:gd name="connsiteX7" fmla="*/ 933439 w 933439"/>
                <a:gd name="connsiteY7" fmla="*/ 857876 h 857875"/>
                <a:gd name="connsiteX8" fmla="*/ 603510 w 933439"/>
                <a:gd name="connsiteY8" fmla="*/ 0 h 857875"/>
                <a:gd name="connsiteX9" fmla="*/ 564739 w 933439"/>
                <a:gd name="connsiteY9" fmla="*/ 0 h 857875"/>
                <a:gd name="connsiteX10" fmla="*/ 373357 w 933439"/>
                <a:gd name="connsiteY10" fmla="*/ 497326 h 857875"/>
                <a:gd name="connsiteX11" fmla="*/ 466577 w 933439"/>
                <a:gd name="connsiteY11" fmla="*/ 254993 h 857875"/>
                <a:gd name="connsiteX12" fmla="*/ 559703 w 933439"/>
                <a:gd name="connsiteY12" fmla="*/ 497326 h 857875"/>
                <a:gd name="connsiteX13" fmla="*/ 373357 w 933439"/>
                <a:gd name="connsiteY13" fmla="*/ 497326 h 85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33439" h="857875">
                  <a:moveTo>
                    <a:pt x="564644" y="0"/>
                  </a:moveTo>
                  <a:lnTo>
                    <a:pt x="329930" y="0"/>
                  </a:lnTo>
                  <a:lnTo>
                    <a:pt x="0" y="857876"/>
                  </a:lnTo>
                  <a:lnTo>
                    <a:pt x="234714" y="857876"/>
                  </a:lnTo>
                  <a:lnTo>
                    <a:pt x="299997" y="688261"/>
                  </a:lnTo>
                  <a:lnTo>
                    <a:pt x="633443" y="688261"/>
                  </a:lnTo>
                  <a:lnTo>
                    <a:pt x="698630" y="857876"/>
                  </a:lnTo>
                  <a:lnTo>
                    <a:pt x="933439" y="857876"/>
                  </a:lnTo>
                  <a:lnTo>
                    <a:pt x="603510" y="0"/>
                  </a:lnTo>
                  <a:lnTo>
                    <a:pt x="564739" y="0"/>
                  </a:lnTo>
                  <a:close/>
                  <a:moveTo>
                    <a:pt x="373357" y="497326"/>
                  </a:moveTo>
                  <a:lnTo>
                    <a:pt x="466577" y="254993"/>
                  </a:lnTo>
                  <a:lnTo>
                    <a:pt x="559703" y="497326"/>
                  </a:lnTo>
                  <a:lnTo>
                    <a:pt x="373357" y="497326"/>
                  </a:lnTo>
                  <a:close/>
                </a:path>
              </a:pathLst>
            </a:custGeom>
            <a:solidFill>
              <a:srgbClr val="FFFFFF"/>
            </a:solid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18676132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grpSp>
        <p:nvGrpSpPr>
          <p:cNvPr id="8" name="Graphic 6">
            <a:extLst>
              <a:ext uri="{FF2B5EF4-FFF2-40B4-BE49-F238E27FC236}">
                <a16:creationId xmlns:a16="http://schemas.microsoft.com/office/drawing/2014/main" id="{9E188CE3-999C-1271-8FD2-829EE6127C2F}"/>
              </a:ext>
            </a:extLst>
          </p:cNvPr>
          <p:cNvGrpSpPr/>
          <p:nvPr/>
        </p:nvGrpSpPr>
        <p:grpSpPr>
          <a:xfrm>
            <a:off x="9882131" y="3231949"/>
            <a:ext cx="2309870" cy="3633486"/>
            <a:chOff x="7123323" y="3727265"/>
            <a:chExt cx="1524055" cy="2397379"/>
          </a:xfrm>
          <a:solidFill>
            <a:schemeClr val="accent1">
              <a:alpha val="80000"/>
            </a:schemeClr>
          </a:solidFill>
        </p:grpSpPr>
        <p:sp>
          <p:nvSpPr>
            <p:cNvPr id="9" name="Freeform 8">
              <a:extLst>
                <a:ext uri="{FF2B5EF4-FFF2-40B4-BE49-F238E27FC236}">
                  <a16:creationId xmlns:a16="http://schemas.microsoft.com/office/drawing/2014/main" id="{79CD55FC-A769-EE13-8208-3FBD638A0835}"/>
                </a:ext>
              </a:extLst>
            </p:cNvPr>
            <p:cNvSpPr/>
            <p:nvPr/>
          </p:nvSpPr>
          <p:spPr>
            <a:xfrm>
              <a:off x="7770671" y="3727265"/>
              <a:ext cx="876707" cy="1331552"/>
            </a:xfrm>
            <a:custGeom>
              <a:avLst/>
              <a:gdLst>
                <a:gd name="connsiteX0" fmla="*/ 476242 w 876707"/>
                <a:gd name="connsiteY0" fmla="*/ 233028 h 1331552"/>
                <a:gd name="connsiteX1" fmla="*/ 442004 w 876707"/>
                <a:gd name="connsiteY1" fmla="*/ 252988 h 1331552"/>
                <a:gd name="connsiteX2" fmla="*/ 0 w 876707"/>
                <a:gd name="connsiteY2" fmla="*/ 510194 h 1331552"/>
                <a:gd name="connsiteX3" fmla="*/ 2921 w 876707"/>
                <a:gd name="connsiteY3" fmla="*/ 1059498 h 1331552"/>
                <a:gd name="connsiteX4" fmla="*/ 482165 w 876707"/>
                <a:gd name="connsiteY4" fmla="*/ 1331553 h 1331552"/>
                <a:gd name="connsiteX5" fmla="*/ 876707 w 876707"/>
                <a:gd name="connsiteY5" fmla="*/ 1101933 h 1331552"/>
                <a:gd name="connsiteX6" fmla="*/ 876707 w 876707"/>
                <a:gd name="connsiteY6" fmla="*/ 0 h 1331552"/>
                <a:gd name="connsiteX7" fmla="*/ 476242 w 876707"/>
                <a:gd name="connsiteY7" fmla="*/ 233028 h 1331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6707" h="1331552">
                  <a:moveTo>
                    <a:pt x="476242" y="233028"/>
                  </a:moveTo>
                  <a:lnTo>
                    <a:pt x="442004" y="252988"/>
                  </a:lnTo>
                  <a:lnTo>
                    <a:pt x="0" y="510194"/>
                  </a:lnTo>
                  <a:lnTo>
                    <a:pt x="2921" y="1059498"/>
                  </a:lnTo>
                  <a:lnTo>
                    <a:pt x="482165" y="1331553"/>
                  </a:lnTo>
                  <a:lnTo>
                    <a:pt x="876707" y="1101933"/>
                  </a:lnTo>
                  <a:lnTo>
                    <a:pt x="876707" y="0"/>
                  </a:lnTo>
                  <a:lnTo>
                    <a:pt x="476242" y="233028"/>
                  </a:lnTo>
                  <a:close/>
                </a:path>
              </a:pathLst>
            </a:custGeom>
            <a:grpFill/>
            <a:ln w="8113" cap="flat">
              <a:noFill/>
              <a:prstDash val="solid"/>
              <a:miter/>
            </a:ln>
          </p:spPr>
          <p:txBody>
            <a:bodyPr rtlCol="0" anchor="ctr"/>
            <a:lstStyle/>
            <a:p>
              <a:endParaRPr lang="fi-FI"/>
            </a:p>
          </p:txBody>
        </p:sp>
        <p:sp>
          <p:nvSpPr>
            <p:cNvPr id="10" name="Freeform 9">
              <a:extLst>
                <a:ext uri="{FF2B5EF4-FFF2-40B4-BE49-F238E27FC236}">
                  <a16:creationId xmlns:a16="http://schemas.microsoft.com/office/drawing/2014/main" id="{C3BF3FB0-86AC-8D4F-9663-4B58AEC623E5}"/>
                </a:ext>
              </a:extLst>
            </p:cNvPr>
            <p:cNvSpPr/>
            <p:nvPr/>
          </p:nvSpPr>
          <p:spPr>
            <a:xfrm>
              <a:off x="7489226" y="4798447"/>
              <a:ext cx="285907" cy="328445"/>
            </a:xfrm>
            <a:custGeom>
              <a:avLst/>
              <a:gdLst>
                <a:gd name="connsiteX0" fmla="*/ 284934 w 285907"/>
                <a:gd name="connsiteY0" fmla="*/ 0 h 328445"/>
                <a:gd name="connsiteX1" fmla="*/ 0 w 285907"/>
                <a:gd name="connsiteY1" fmla="*/ 163411 h 328445"/>
                <a:gd name="connsiteX2" fmla="*/ 285907 w 285907"/>
                <a:gd name="connsiteY2" fmla="*/ 328446 h 328445"/>
                <a:gd name="connsiteX3" fmla="*/ 284934 w 285907"/>
                <a:gd name="connsiteY3" fmla="*/ 0 h 328445"/>
              </a:gdLst>
              <a:ahLst/>
              <a:cxnLst>
                <a:cxn ang="0">
                  <a:pos x="connsiteX0" y="connsiteY0"/>
                </a:cxn>
                <a:cxn ang="0">
                  <a:pos x="connsiteX1" y="connsiteY1"/>
                </a:cxn>
                <a:cxn ang="0">
                  <a:pos x="connsiteX2" y="connsiteY2"/>
                </a:cxn>
                <a:cxn ang="0">
                  <a:pos x="connsiteX3" y="connsiteY3"/>
                </a:cxn>
              </a:cxnLst>
              <a:rect l="l" t="t" r="r" b="b"/>
              <a:pathLst>
                <a:path w="285907" h="328445">
                  <a:moveTo>
                    <a:pt x="284934" y="0"/>
                  </a:moveTo>
                  <a:lnTo>
                    <a:pt x="0" y="163411"/>
                  </a:lnTo>
                  <a:lnTo>
                    <a:pt x="285907" y="328446"/>
                  </a:lnTo>
                  <a:lnTo>
                    <a:pt x="284934" y="0"/>
                  </a:lnTo>
                  <a:close/>
                </a:path>
              </a:pathLst>
            </a:custGeom>
            <a:grpFill/>
            <a:ln w="8113" cap="flat">
              <a:noFill/>
              <a:prstDash val="solid"/>
              <a:miter/>
            </a:ln>
          </p:spPr>
          <p:txBody>
            <a:bodyPr rtlCol="0" anchor="ctr"/>
            <a:lstStyle/>
            <a:p>
              <a:endParaRPr lang="fi-FI"/>
            </a:p>
          </p:txBody>
        </p:sp>
        <p:sp>
          <p:nvSpPr>
            <p:cNvPr id="11" name="Freeform 10">
              <a:extLst>
                <a:ext uri="{FF2B5EF4-FFF2-40B4-BE49-F238E27FC236}">
                  <a16:creationId xmlns:a16="http://schemas.microsoft.com/office/drawing/2014/main" id="{EDD12686-19C9-9E19-0926-BB2922B86849}"/>
                </a:ext>
              </a:extLst>
            </p:cNvPr>
            <p:cNvSpPr/>
            <p:nvPr/>
          </p:nvSpPr>
          <p:spPr>
            <a:xfrm>
              <a:off x="7489226" y="4959424"/>
              <a:ext cx="285907" cy="328445"/>
            </a:xfrm>
            <a:custGeom>
              <a:avLst/>
              <a:gdLst>
                <a:gd name="connsiteX0" fmla="*/ 974 w 285907"/>
                <a:gd name="connsiteY0" fmla="*/ 328446 h 328445"/>
                <a:gd name="connsiteX1" fmla="*/ 285907 w 285907"/>
                <a:gd name="connsiteY1" fmla="*/ 165116 h 328445"/>
                <a:gd name="connsiteX2" fmla="*/ 0 w 285907"/>
                <a:gd name="connsiteY2" fmla="*/ 0 h 328445"/>
                <a:gd name="connsiteX3" fmla="*/ 974 w 285907"/>
                <a:gd name="connsiteY3" fmla="*/ 328446 h 328445"/>
              </a:gdLst>
              <a:ahLst/>
              <a:cxnLst>
                <a:cxn ang="0">
                  <a:pos x="connsiteX0" y="connsiteY0"/>
                </a:cxn>
                <a:cxn ang="0">
                  <a:pos x="connsiteX1" y="connsiteY1"/>
                </a:cxn>
                <a:cxn ang="0">
                  <a:pos x="connsiteX2" y="connsiteY2"/>
                </a:cxn>
                <a:cxn ang="0">
                  <a:pos x="connsiteX3" y="connsiteY3"/>
                </a:cxn>
              </a:cxnLst>
              <a:rect l="l" t="t" r="r" b="b"/>
              <a:pathLst>
                <a:path w="285907" h="328445">
                  <a:moveTo>
                    <a:pt x="974" y="328446"/>
                  </a:moveTo>
                  <a:lnTo>
                    <a:pt x="285907" y="165116"/>
                  </a:lnTo>
                  <a:lnTo>
                    <a:pt x="0" y="0"/>
                  </a:lnTo>
                  <a:lnTo>
                    <a:pt x="974" y="328446"/>
                  </a:lnTo>
                  <a:close/>
                </a:path>
              </a:pathLst>
            </a:custGeom>
            <a:grpFill/>
            <a:ln w="8113" cap="flat">
              <a:noFill/>
              <a:prstDash val="solid"/>
              <a:miter/>
            </a:ln>
          </p:spPr>
          <p:txBody>
            <a:bodyPr rtlCol="0" anchor="ctr"/>
            <a:lstStyle/>
            <a:p>
              <a:endParaRPr lang="fi-FI"/>
            </a:p>
          </p:txBody>
        </p:sp>
        <p:sp>
          <p:nvSpPr>
            <p:cNvPr id="12" name="Freeform 11">
              <a:extLst>
                <a:ext uri="{FF2B5EF4-FFF2-40B4-BE49-F238E27FC236}">
                  <a16:creationId xmlns:a16="http://schemas.microsoft.com/office/drawing/2014/main" id="{AC090F93-6053-B8B3-47D4-409E66B48FBE}"/>
                </a:ext>
              </a:extLst>
            </p:cNvPr>
            <p:cNvSpPr/>
            <p:nvPr/>
          </p:nvSpPr>
          <p:spPr>
            <a:xfrm>
              <a:off x="7123323" y="5064579"/>
              <a:ext cx="1524055" cy="1060065"/>
            </a:xfrm>
            <a:custGeom>
              <a:avLst/>
              <a:gdLst>
                <a:gd name="connsiteX0" fmla="*/ 587960 w 1524055"/>
                <a:gd name="connsiteY0" fmla="*/ 317574 h 1060065"/>
                <a:gd name="connsiteX1" fmla="*/ 545691 w 1524055"/>
                <a:gd name="connsiteY1" fmla="*/ 342158 h 1060065"/>
                <a:gd name="connsiteX2" fmla="*/ 0 w 1524055"/>
                <a:gd name="connsiteY2" fmla="*/ 659732 h 1060065"/>
                <a:gd name="connsiteX3" fmla="*/ 2109 w 1524055"/>
                <a:gd name="connsiteY3" fmla="*/ 1060066 h 1060065"/>
                <a:gd name="connsiteX4" fmla="*/ 1524056 w 1524055"/>
                <a:gd name="connsiteY4" fmla="*/ 1060066 h 1060065"/>
                <a:gd name="connsiteX5" fmla="*/ 1524056 w 1524055"/>
                <a:gd name="connsiteY5" fmla="*/ 221587 h 1060065"/>
                <a:gd name="connsiteX6" fmla="*/ 1133651 w 1524055"/>
                <a:gd name="connsiteY6" fmla="*/ 0 h 1060065"/>
                <a:gd name="connsiteX7" fmla="*/ 587960 w 1524055"/>
                <a:gd name="connsiteY7" fmla="*/ 317574 h 10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55" h="1060065">
                  <a:moveTo>
                    <a:pt x="587960" y="317574"/>
                  </a:moveTo>
                  <a:lnTo>
                    <a:pt x="545691" y="342158"/>
                  </a:lnTo>
                  <a:lnTo>
                    <a:pt x="0" y="659732"/>
                  </a:lnTo>
                  <a:lnTo>
                    <a:pt x="2109" y="1060066"/>
                  </a:lnTo>
                  <a:lnTo>
                    <a:pt x="1524056" y="1060066"/>
                  </a:lnTo>
                  <a:lnTo>
                    <a:pt x="1524056" y="221587"/>
                  </a:lnTo>
                  <a:lnTo>
                    <a:pt x="1133651" y="0"/>
                  </a:lnTo>
                  <a:lnTo>
                    <a:pt x="587960" y="317574"/>
                  </a:lnTo>
                  <a:close/>
                </a:path>
              </a:pathLst>
            </a:custGeom>
            <a:grpFill/>
            <a:ln w="8113" cap="flat">
              <a:noFill/>
              <a:prstDash val="solid"/>
              <a:miter/>
            </a:ln>
          </p:spPr>
          <p:txBody>
            <a:bodyPr rtlCol="0" anchor="ctr"/>
            <a:lstStyle/>
            <a:p>
              <a:endParaRPr lang="fi-FI"/>
            </a:p>
          </p:txBody>
        </p:sp>
      </p:grpSp>
      <p:sp>
        <p:nvSpPr>
          <p:cNvPr id="2" name="Title 1">
            <a:extLst>
              <a:ext uri="{FF2B5EF4-FFF2-40B4-BE49-F238E27FC236}">
                <a16:creationId xmlns:a16="http://schemas.microsoft.com/office/drawing/2014/main" id="{E462508D-0BD9-6104-CE76-CD2DE218DD9C}"/>
              </a:ext>
            </a:extLst>
          </p:cNvPr>
          <p:cNvSpPr>
            <a:spLocks noGrp="1"/>
          </p:cNvSpPr>
          <p:nvPr>
            <p:ph type="title"/>
          </p:nvPr>
        </p:nvSpPr>
        <p:spPr/>
        <p:txBody>
          <a:bodyPr/>
          <a:lstStyle/>
          <a:p>
            <a:r>
              <a:rPr lang="fi-FI"/>
              <a:t>Muokkaa ots. perustyyl. napsautt.</a:t>
            </a:r>
            <a:endParaRPr lang="fi-FI" dirty="0"/>
          </a:p>
        </p:txBody>
      </p:sp>
      <p:sp>
        <p:nvSpPr>
          <p:cNvPr id="3" name="Date Placeholder 2">
            <a:extLst>
              <a:ext uri="{FF2B5EF4-FFF2-40B4-BE49-F238E27FC236}">
                <a16:creationId xmlns:a16="http://schemas.microsoft.com/office/drawing/2014/main" id="{CE5E2E99-2D67-FF87-DD8C-9097E610C615}"/>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4" name="Footer Placeholder 3">
            <a:extLst>
              <a:ext uri="{FF2B5EF4-FFF2-40B4-BE49-F238E27FC236}">
                <a16:creationId xmlns:a16="http://schemas.microsoft.com/office/drawing/2014/main" id="{217ED88A-A8BC-0E6E-01F3-C5398EA62B05}"/>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0E5F0C1E-F9FD-71C6-9D66-C663B62CCCEA}"/>
              </a:ext>
            </a:extLst>
          </p:cNvPr>
          <p:cNvSpPr>
            <a:spLocks noGrp="1"/>
          </p:cNvSpPr>
          <p:nvPr>
            <p:ph type="sldNum" sz="quarter" idx="12"/>
          </p:nvPr>
        </p:nvSpPr>
        <p:spPr/>
        <p:txBody>
          <a:bodyPr/>
          <a:lstStyle/>
          <a:p>
            <a:fld id="{FA425643-7145-EF4C-9D69-55240E8E787D}" type="slidenum">
              <a:rPr lang="fi-FI" smtClean="0"/>
              <a:t>‹#›</a:t>
            </a:fld>
            <a:endParaRPr lang="fi-FI"/>
          </a:p>
        </p:txBody>
      </p:sp>
      <p:grpSp>
        <p:nvGrpSpPr>
          <p:cNvPr id="13" name="Group 12">
            <a:extLst>
              <a:ext uri="{FF2B5EF4-FFF2-40B4-BE49-F238E27FC236}">
                <a16:creationId xmlns:a16="http://schemas.microsoft.com/office/drawing/2014/main" id="{D39A4BBC-D8B9-B2E3-EDE8-142FD0622A36}"/>
              </a:ext>
            </a:extLst>
          </p:cNvPr>
          <p:cNvGrpSpPr/>
          <p:nvPr userDrawn="1"/>
        </p:nvGrpSpPr>
        <p:grpSpPr>
          <a:xfrm>
            <a:off x="10907325" y="6338062"/>
            <a:ext cx="708603" cy="242507"/>
            <a:chOff x="4201088" y="3011626"/>
            <a:chExt cx="3851969" cy="1318270"/>
          </a:xfrm>
          <a:solidFill>
            <a:schemeClr val="bg1"/>
          </a:solidFill>
        </p:grpSpPr>
        <p:sp>
          <p:nvSpPr>
            <p:cNvPr id="14" name="Freeform 13">
              <a:extLst>
                <a:ext uri="{FF2B5EF4-FFF2-40B4-BE49-F238E27FC236}">
                  <a16:creationId xmlns:a16="http://schemas.microsoft.com/office/drawing/2014/main" id="{42A651F0-E6E7-034C-BB37-4167B31FE4C9}"/>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15" name="Freeform 14">
              <a:extLst>
                <a:ext uri="{FF2B5EF4-FFF2-40B4-BE49-F238E27FC236}">
                  <a16:creationId xmlns:a16="http://schemas.microsoft.com/office/drawing/2014/main" id="{D23BA6DB-DB59-5579-C3E9-0D505F3B2A4E}"/>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16" name="Freeform 15">
              <a:extLst>
                <a:ext uri="{FF2B5EF4-FFF2-40B4-BE49-F238E27FC236}">
                  <a16:creationId xmlns:a16="http://schemas.microsoft.com/office/drawing/2014/main" id="{B670AFC0-B016-D9AB-37B0-0D20CFEA07B4}"/>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sp>
        <p:nvSpPr>
          <p:cNvPr id="6" name="Text Placeholder 7">
            <a:extLst>
              <a:ext uri="{FF2B5EF4-FFF2-40B4-BE49-F238E27FC236}">
                <a16:creationId xmlns:a16="http://schemas.microsoft.com/office/drawing/2014/main" id="{C01193B6-F5A9-D9A3-F210-87E9B5693C80}"/>
              </a:ext>
            </a:extLst>
          </p:cNvPr>
          <p:cNvSpPr>
            <a:spLocks noGrp="1"/>
          </p:cNvSpPr>
          <p:nvPr>
            <p:ph type="body" sz="quarter" idx="13"/>
          </p:nvPr>
        </p:nvSpPr>
        <p:spPr>
          <a:xfrm>
            <a:off x="587375" y="1844674"/>
            <a:ext cx="9204695" cy="4032251"/>
          </a:xfrm>
        </p:spPr>
        <p:txBody>
          <a:bodyPr>
            <a:normAutofit/>
          </a:bodyPr>
          <a:lstStyle>
            <a:lvl1pPr>
              <a:defRPr sz="2200">
                <a:solidFill>
                  <a:schemeClr val="tx1">
                    <a:lumMod val="65000"/>
                    <a:lumOff val="35000"/>
                  </a:schemeClr>
                </a:solidFill>
              </a:defRPr>
            </a:lvl1pPr>
          </a:lstStyle>
          <a:p>
            <a:pPr lvl="0"/>
            <a:r>
              <a:rPr lang="fi-FI"/>
              <a:t>Muokkaa tekstin perustyylejä napsauttamalla</a:t>
            </a:r>
          </a:p>
        </p:txBody>
      </p:sp>
    </p:spTree>
    <p:extLst>
      <p:ext uri="{BB962C8B-B14F-4D97-AF65-F5344CB8AC3E}">
        <p14:creationId xmlns:p14="http://schemas.microsoft.com/office/powerpoint/2010/main" val="31430520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grpSp>
        <p:nvGrpSpPr>
          <p:cNvPr id="6" name="Graphic 6">
            <a:extLst>
              <a:ext uri="{FF2B5EF4-FFF2-40B4-BE49-F238E27FC236}">
                <a16:creationId xmlns:a16="http://schemas.microsoft.com/office/drawing/2014/main" id="{9ABDE139-B84B-AED9-FCBD-9E5AF3E806DE}"/>
              </a:ext>
            </a:extLst>
          </p:cNvPr>
          <p:cNvGrpSpPr/>
          <p:nvPr userDrawn="1"/>
        </p:nvGrpSpPr>
        <p:grpSpPr>
          <a:xfrm>
            <a:off x="9882131" y="3231949"/>
            <a:ext cx="2309870" cy="3633486"/>
            <a:chOff x="7123323" y="3727265"/>
            <a:chExt cx="1524055" cy="2397379"/>
          </a:xfrm>
          <a:solidFill>
            <a:schemeClr val="accent4">
              <a:alpha val="80000"/>
            </a:schemeClr>
          </a:solidFill>
        </p:grpSpPr>
        <p:sp>
          <p:nvSpPr>
            <p:cNvPr id="7" name="Freeform 6">
              <a:extLst>
                <a:ext uri="{FF2B5EF4-FFF2-40B4-BE49-F238E27FC236}">
                  <a16:creationId xmlns:a16="http://schemas.microsoft.com/office/drawing/2014/main" id="{E0554BDE-7C1C-8E66-5A51-76293CF5F545}"/>
                </a:ext>
              </a:extLst>
            </p:cNvPr>
            <p:cNvSpPr/>
            <p:nvPr/>
          </p:nvSpPr>
          <p:spPr>
            <a:xfrm>
              <a:off x="7770671" y="3727265"/>
              <a:ext cx="876707" cy="1331552"/>
            </a:xfrm>
            <a:custGeom>
              <a:avLst/>
              <a:gdLst>
                <a:gd name="connsiteX0" fmla="*/ 476242 w 876707"/>
                <a:gd name="connsiteY0" fmla="*/ 233028 h 1331552"/>
                <a:gd name="connsiteX1" fmla="*/ 442004 w 876707"/>
                <a:gd name="connsiteY1" fmla="*/ 252988 h 1331552"/>
                <a:gd name="connsiteX2" fmla="*/ 0 w 876707"/>
                <a:gd name="connsiteY2" fmla="*/ 510194 h 1331552"/>
                <a:gd name="connsiteX3" fmla="*/ 2921 w 876707"/>
                <a:gd name="connsiteY3" fmla="*/ 1059498 h 1331552"/>
                <a:gd name="connsiteX4" fmla="*/ 482165 w 876707"/>
                <a:gd name="connsiteY4" fmla="*/ 1331553 h 1331552"/>
                <a:gd name="connsiteX5" fmla="*/ 876707 w 876707"/>
                <a:gd name="connsiteY5" fmla="*/ 1101933 h 1331552"/>
                <a:gd name="connsiteX6" fmla="*/ 876707 w 876707"/>
                <a:gd name="connsiteY6" fmla="*/ 0 h 1331552"/>
                <a:gd name="connsiteX7" fmla="*/ 476242 w 876707"/>
                <a:gd name="connsiteY7" fmla="*/ 233028 h 1331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6707" h="1331552">
                  <a:moveTo>
                    <a:pt x="476242" y="233028"/>
                  </a:moveTo>
                  <a:lnTo>
                    <a:pt x="442004" y="252988"/>
                  </a:lnTo>
                  <a:lnTo>
                    <a:pt x="0" y="510194"/>
                  </a:lnTo>
                  <a:lnTo>
                    <a:pt x="2921" y="1059498"/>
                  </a:lnTo>
                  <a:lnTo>
                    <a:pt x="482165" y="1331553"/>
                  </a:lnTo>
                  <a:lnTo>
                    <a:pt x="876707" y="1101933"/>
                  </a:lnTo>
                  <a:lnTo>
                    <a:pt x="876707" y="0"/>
                  </a:lnTo>
                  <a:lnTo>
                    <a:pt x="476242" y="233028"/>
                  </a:lnTo>
                  <a:close/>
                </a:path>
              </a:pathLst>
            </a:custGeom>
            <a:grpFill/>
            <a:ln w="8113" cap="flat">
              <a:noFill/>
              <a:prstDash val="solid"/>
              <a:miter/>
            </a:ln>
          </p:spPr>
          <p:txBody>
            <a:bodyPr rtlCol="0" anchor="ctr"/>
            <a:lstStyle/>
            <a:p>
              <a:endParaRPr lang="fi-FI"/>
            </a:p>
          </p:txBody>
        </p:sp>
        <p:sp>
          <p:nvSpPr>
            <p:cNvPr id="18" name="Freeform 17">
              <a:extLst>
                <a:ext uri="{FF2B5EF4-FFF2-40B4-BE49-F238E27FC236}">
                  <a16:creationId xmlns:a16="http://schemas.microsoft.com/office/drawing/2014/main" id="{2EC33DB3-2FDE-C1AD-5A35-43495EC6B201}"/>
                </a:ext>
              </a:extLst>
            </p:cNvPr>
            <p:cNvSpPr/>
            <p:nvPr/>
          </p:nvSpPr>
          <p:spPr>
            <a:xfrm>
              <a:off x="7489226" y="4798447"/>
              <a:ext cx="285907" cy="328445"/>
            </a:xfrm>
            <a:custGeom>
              <a:avLst/>
              <a:gdLst>
                <a:gd name="connsiteX0" fmla="*/ 284934 w 285907"/>
                <a:gd name="connsiteY0" fmla="*/ 0 h 328445"/>
                <a:gd name="connsiteX1" fmla="*/ 0 w 285907"/>
                <a:gd name="connsiteY1" fmla="*/ 163411 h 328445"/>
                <a:gd name="connsiteX2" fmla="*/ 285907 w 285907"/>
                <a:gd name="connsiteY2" fmla="*/ 328446 h 328445"/>
                <a:gd name="connsiteX3" fmla="*/ 284934 w 285907"/>
                <a:gd name="connsiteY3" fmla="*/ 0 h 328445"/>
              </a:gdLst>
              <a:ahLst/>
              <a:cxnLst>
                <a:cxn ang="0">
                  <a:pos x="connsiteX0" y="connsiteY0"/>
                </a:cxn>
                <a:cxn ang="0">
                  <a:pos x="connsiteX1" y="connsiteY1"/>
                </a:cxn>
                <a:cxn ang="0">
                  <a:pos x="connsiteX2" y="connsiteY2"/>
                </a:cxn>
                <a:cxn ang="0">
                  <a:pos x="connsiteX3" y="connsiteY3"/>
                </a:cxn>
              </a:cxnLst>
              <a:rect l="l" t="t" r="r" b="b"/>
              <a:pathLst>
                <a:path w="285907" h="328445">
                  <a:moveTo>
                    <a:pt x="284934" y="0"/>
                  </a:moveTo>
                  <a:lnTo>
                    <a:pt x="0" y="163411"/>
                  </a:lnTo>
                  <a:lnTo>
                    <a:pt x="285907" y="328446"/>
                  </a:lnTo>
                  <a:lnTo>
                    <a:pt x="284934" y="0"/>
                  </a:lnTo>
                  <a:close/>
                </a:path>
              </a:pathLst>
            </a:custGeom>
            <a:grpFill/>
            <a:ln w="8113" cap="flat">
              <a:noFill/>
              <a:prstDash val="solid"/>
              <a:miter/>
            </a:ln>
          </p:spPr>
          <p:txBody>
            <a:bodyPr rtlCol="0" anchor="ctr"/>
            <a:lstStyle/>
            <a:p>
              <a:endParaRPr lang="fi-FI"/>
            </a:p>
          </p:txBody>
        </p:sp>
        <p:sp>
          <p:nvSpPr>
            <p:cNvPr id="19" name="Freeform 18">
              <a:extLst>
                <a:ext uri="{FF2B5EF4-FFF2-40B4-BE49-F238E27FC236}">
                  <a16:creationId xmlns:a16="http://schemas.microsoft.com/office/drawing/2014/main" id="{96C96B18-40ED-CECA-8C19-31A7F812E974}"/>
                </a:ext>
              </a:extLst>
            </p:cNvPr>
            <p:cNvSpPr/>
            <p:nvPr/>
          </p:nvSpPr>
          <p:spPr>
            <a:xfrm>
              <a:off x="7489226" y="4959424"/>
              <a:ext cx="285907" cy="328445"/>
            </a:xfrm>
            <a:custGeom>
              <a:avLst/>
              <a:gdLst>
                <a:gd name="connsiteX0" fmla="*/ 974 w 285907"/>
                <a:gd name="connsiteY0" fmla="*/ 328446 h 328445"/>
                <a:gd name="connsiteX1" fmla="*/ 285907 w 285907"/>
                <a:gd name="connsiteY1" fmla="*/ 165116 h 328445"/>
                <a:gd name="connsiteX2" fmla="*/ 0 w 285907"/>
                <a:gd name="connsiteY2" fmla="*/ 0 h 328445"/>
                <a:gd name="connsiteX3" fmla="*/ 974 w 285907"/>
                <a:gd name="connsiteY3" fmla="*/ 328446 h 328445"/>
              </a:gdLst>
              <a:ahLst/>
              <a:cxnLst>
                <a:cxn ang="0">
                  <a:pos x="connsiteX0" y="connsiteY0"/>
                </a:cxn>
                <a:cxn ang="0">
                  <a:pos x="connsiteX1" y="connsiteY1"/>
                </a:cxn>
                <a:cxn ang="0">
                  <a:pos x="connsiteX2" y="connsiteY2"/>
                </a:cxn>
                <a:cxn ang="0">
                  <a:pos x="connsiteX3" y="connsiteY3"/>
                </a:cxn>
              </a:cxnLst>
              <a:rect l="l" t="t" r="r" b="b"/>
              <a:pathLst>
                <a:path w="285907" h="328445">
                  <a:moveTo>
                    <a:pt x="974" y="328446"/>
                  </a:moveTo>
                  <a:lnTo>
                    <a:pt x="285907" y="165116"/>
                  </a:lnTo>
                  <a:lnTo>
                    <a:pt x="0" y="0"/>
                  </a:lnTo>
                  <a:lnTo>
                    <a:pt x="974" y="328446"/>
                  </a:lnTo>
                  <a:close/>
                </a:path>
              </a:pathLst>
            </a:custGeom>
            <a:grpFill/>
            <a:ln w="8113" cap="flat">
              <a:noFill/>
              <a:prstDash val="solid"/>
              <a:miter/>
            </a:ln>
          </p:spPr>
          <p:txBody>
            <a:bodyPr rtlCol="0" anchor="ctr"/>
            <a:lstStyle/>
            <a:p>
              <a:endParaRPr lang="fi-FI"/>
            </a:p>
          </p:txBody>
        </p:sp>
        <p:sp>
          <p:nvSpPr>
            <p:cNvPr id="20" name="Freeform 19">
              <a:extLst>
                <a:ext uri="{FF2B5EF4-FFF2-40B4-BE49-F238E27FC236}">
                  <a16:creationId xmlns:a16="http://schemas.microsoft.com/office/drawing/2014/main" id="{DC7014B8-94F4-02CB-928D-A87BDD52D508}"/>
                </a:ext>
              </a:extLst>
            </p:cNvPr>
            <p:cNvSpPr/>
            <p:nvPr/>
          </p:nvSpPr>
          <p:spPr>
            <a:xfrm>
              <a:off x="7123323" y="5064579"/>
              <a:ext cx="1524055" cy="1060065"/>
            </a:xfrm>
            <a:custGeom>
              <a:avLst/>
              <a:gdLst>
                <a:gd name="connsiteX0" fmla="*/ 587960 w 1524055"/>
                <a:gd name="connsiteY0" fmla="*/ 317574 h 1060065"/>
                <a:gd name="connsiteX1" fmla="*/ 545691 w 1524055"/>
                <a:gd name="connsiteY1" fmla="*/ 342158 h 1060065"/>
                <a:gd name="connsiteX2" fmla="*/ 0 w 1524055"/>
                <a:gd name="connsiteY2" fmla="*/ 659732 h 1060065"/>
                <a:gd name="connsiteX3" fmla="*/ 2109 w 1524055"/>
                <a:gd name="connsiteY3" fmla="*/ 1060066 h 1060065"/>
                <a:gd name="connsiteX4" fmla="*/ 1524056 w 1524055"/>
                <a:gd name="connsiteY4" fmla="*/ 1060066 h 1060065"/>
                <a:gd name="connsiteX5" fmla="*/ 1524056 w 1524055"/>
                <a:gd name="connsiteY5" fmla="*/ 221587 h 1060065"/>
                <a:gd name="connsiteX6" fmla="*/ 1133651 w 1524055"/>
                <a:gd name="connsiteY6" fmla="*/ 0 h 1060065"/>
                <a:gd name="connsiteX7" fmla="*/ 587960 w 1524055"/>
                <a:gd name="connsiteY7" fmla="*/ 317574 h 10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55" h="1060065">
                  <a:moveTo>
                    <a:pt x="587960" y="317574"/>
                  </a:moveTo>
                  <a:lnTo>
                    <a:pt x="545691" y="342158"/>
                  </a:lnTo>
                  <a:lnTo>
                    <a:pt x="0" y="659732"/>
                  </a:lnTo>
                  <a:lnTo>
                    <a:pt x="2109" y="1060066"/>
                  </a:lnTo>
                  <a:lnTo>
                    <a:pt x="1524056" y="1060066"/>
                  </a:lnTo>
                  <a:lnTo>
                    <a:pt x="1524056" y="221587"/>
                  </a:lnTo>
                  <a:lnTo>
                    <a:pt x="1133651" y="0"/>
                  </a:lnTo>
                  <a:lnTo>
                    <a:pt x="587960" y="317574"/>
                  </a:lnTo>
                  <a:close/>
                </a:path>
              </a:pathLst>
            </a:custGeom>
            <a:grpFill/>
            <a:ln w="8113" cap="flat">
              <a:noFill/>
              <a:prstDash val="solid"/>
              <a:miter/>
            </a:ln>
          </p:spPr>
          <p:txBody>
            <a:bodyPr rtlCol="0" anchor="ctr"/>
            <a:lstStyle/>
            <a:p>
              <a:endParaRPr lang="fi-FI"/>
            </a:p>
          </p:txBody>
        </p:sp>
      </p:grpSp>
      <p:sp>
        <p:nvSpPr>
          <p:cNvPr id="2" name="Title 1">
            <a:extLst>
              <a:ext uri="{FF2B5EF4-FFF2-40B4-BE49-F238E27FC236}">
                <a16:creationId xmlns:a16="http://schemas.microsoft.com/office/drawing/2014/main" id="{E462508D-0BD9-6104-CE76-CD2DE218DD9C}"/>
              </a:ext>
            </a:extLst>
          </p:cNvPr>
          <p:cNvSpPr>
            <a:spLocks noGrp="1"/>
          </p:cNvSpPr>
          <p:nvPr>
            <p:ph type="title"/>
          </p:nvPr>
        </p:nvSpPr>
        <p:spPr/>
        <p:txBody>
          <a:bodyPr/>
          <a:lstStyle/>
          <a:p>
            <a:r>
              <a:rPr lang="fi-FI"/>
              <a:t>Muokkaa ots. perustyyl. napsautt.</a:t>
            </a:r>
          </a:p>
        </p:txBody>
      </p:sp>
      <p:sp>
        <p:nvSpPr>
          <p:cNvPr id="3" name="Date Placeholder 2">
            <a:extLst>
              <a:ext uri="{FF2B5EF4-FFF2-40B4-BE49-F238E27FC236}">
                <a16:creationId xmlns:a16="http://schemas.microsoft.com/office/drawing/2014/main" id="{CE5E2E99-2D67-FF87-DD8C-9097E610C615}"/>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4" name="Footer Placeholder 3">
            <a:extLst>
              <a:ext uri="{FF2B5EF4-FFF2-40B4-BE49-F238E27FC236}">
                <a16:creationId xmlns:a16="http://schemas.microsoft.com/office/drawing/2014/main" id="{217ED88A-A8BC-0E6E-01F3-C5398EA62B05}"/>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0E5F0C1E-F9FD-71C6-9D66-C663B62CCCEA}"/>
              </a:ext>
            </a:extLst>
          </p:cNvPr>
          <p:cNvSpPr>
            <a:spLocks noGrp="1"/>
          </p:cNvSpPr>
          <p:nvPr>
            <p:ph type="sldNum" sz="quarter" idx="12"/>
          </p:nvPr>
        </p:nvSpPr>
        <p:spPr/>
        <p:txBody>
          <a:bodyPr/>
          <a:lstStyle/>
          <a:p>
            <a:fld id="{FA425643-7145-EF4C-9D69-55240E8E787D}" type="slidenum">
              <a:rPr lang="fi-FI" smtClean="0"/>
              <a:t>‹#›</a:t>
            </a:fld>
            <a:endParaRPr lang="fi-FI"/>
          </a:p>
        </p:txBody>
      </p:sp>
      <p:grpSp>
        <p:nvGrpSpPr>
          <p:cNvPr id="13" name="Group 12">
            <a:extLst>
              <a:ext uri="{FF2B5EF4-FFF2-40B4-BE49-F238E27FC236}">
                <a16:creationId xmlns:a16="http://schemas.microsoft.com/office/drawing/2014/main" id="{D39A4BBC-D8B9-B2E3-EDE8-142FD0622A36}"/>
              </a:ext>
            </a:extLst>
          </p:cNvPr>
          <p:cNvGrpSpPr/>
          <p:nvPr userDrawn="1"/>
        </p:nvGrpSpPr>
        <p:grpSpPr>
          <a:xfrm>
            <a:off x="10907325" y="6338062"/>
            <a:ext cx="708603" cy="242507"/>
            <a:chOff x="4201088" y="3011626"/>
            <a:chExt cx="3851969" cy="1318270"/>
          </a:xfrm>
          <a:solidFill>
            <a:schemeClr val="bg1"/>
          </a:solidFill>
        </p:grpSpPr>
        <p:sp>
          <p:nvSpPr>
            <p:cNvPr id="14" name="Freeform 13">
              <a:extLst>
                <a:ext uri="{FF2B5EF4-FFF2-40B4-BE49-F238E27FC236}">
                  <a16:creationId xmlns:a16="http://schemas.microsoft.com/office/drawing/2014/main" id="{42A651F0-E6E7-034C-BB37-4167B31FE4C9}"/>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15" name="Freeform 14">
              <a:extLst>
                <a:ext uri="{FF2B5EF4-FFF2-40B4-BE49-F238E27FC236}">
                  <a16:creationId xmlns:a16="http://schemas.microsoft.com/office/drawing/2014/main" id="{D23BA6DB-DB59-5579-C3E9-0D505F3B2A4E}"/>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16" name="Freeform 15">
              <a:extLst>
                <a:ext uri="{FF2B5EF4-FFF2-40B4-BE49-F238E27FC236}">
                  <a16:creationId xmlns:a16="http://schemas.microsoft.com/office/drawing/2014/main" id="{B670AFC0-B016-D9AB-37B0-0D20CFEA07B4}"/>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sp>
        <p:nvSpPr>
          <p:cNvPr id="17" name="Text Placeholder 7">
            <a:extLst>
              <a:ext uri="{FF2B5EF4-FFF2-40B4-BE49-F238E27FC236}">
                <a16:creationId xmlns:a16="http://schemas.microsoft.com/office/drawing/2014/main" id="{977CDE90-7B1C-611A-0220-70DD76F31B7E}"/>
              </a:ext>
            </a:extLst>
          </p:cNvPr>
          <p:cNvSpPr>
            <a:spLocks noGrp="1"/>
          </p:cNvSpPr>
          <p:nvPr>
            <p:ph type="body" sz="quarter" idx="13"/>
          </p:nvPr>
        </p:nvSpPr>
        <p:spPr>
          <a:xfrm>
            <a:off x="587375" y="1844674"/>
            <a:ext cx="9204695" cy="4032251"/>
          </a:xfrm>
        </p:spPr>
        <p:txBody>
          <a:bodyPr>
            <a:normAutofit/>
          </a:bodyPr>
          <a:lstStyle>
            <a:lvl1pPr>
              <a:defRPr sz="2200"/>
            </a:lvl1pPr>
          </a:lstStyle>
          <a:p>
            <a:pPr lvl="0"/>
            <a:r>
              <a:rPr lang="fi-FI"/>
              <a:t>Muokkaa tekstin perustyylejä napsauttamalla</a:t>
            </a:r>
          </a:p>
        </p:txBody>
      </p:sp>
    </p:spTree>
    <p:extLst>
      <p:ext uri="{BB962C8B-B14F-4D97-AF65-F5344CB8AC3E}">
        <p14:creationId xmlns:p14="http://schemas.microsoft.com/office/powerpoint/2010/main" val="4091873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grpSp>
        <p:nvGrpSpPr>
          <p:cNvPr id="7" name="Graphic 6">
            <a:extLst>
              <a:ext uri="{FF2B5EF4-FFF2-40B4-BE49-F238E27FC236}">
                <a16:creationId xmlns:a16="http://schemas.microsoft.com/office/drawing/2014/main" id="{CF36A379-6768-8145-F17C-474B1966ACFC}"/>
              </a:ext>
            </a:extLst>
          </p:cNvPr>
          <p:cNvGrpSpPr/>
          <p:nvPr userDrawn="1"/>
        </p:nvGrpSpPr>
        <p:grpSpPr>
          <a:xfrm>
            <a:off x="9882131" y="3231949"/>
            <a:ext cx="2309870" cy="3633486"/>
            <a:chOff x="7123323" y="3727265"/>
            <a:chExt cx="1524055" cy="2397379"/>
          </a:xfrm>
          <a:solidFill>
            <a:schemeClr val="accent3">
              <a:alpha val="80000"/>
            </a:schemeClr>
          </a:solidFill>
        </p:grpSpPr>
        <p:sp>
          <p:nvSpPr>
            <p:cNvPr id="17" name="Freeform 16">
              <a:extLst>
                <a:ext uri="{FF2B5EF4-FFF2-40B4-BE49-F238E27FC236}">
                  <a16:creationId xmlns:a16="http://schemas.microsoft.com/office/drawing/2014/main" id="{EDB2A60B-0D86-2040-A1C5-CDAA5DB6D70C}"/>
                </a:ext>
              </a:extLst>
            </p:cNvPr>
            <p:cNvSpPr/>
            <p:nvPr/>
          </p:nvSpPr>
          <p:spPr>
            <a:xfrm>
              <a:off x="7770671" y="3727265"/>
              <a:ext cx="876707" cy="1331552"/>
            </a:xfrm>
            <a:custGeom>
              <a:avLst/>
              <a:gdLst>
                <a:gd name="connsiteX0" fmla="*/ 476242 w 876707"/>
                <a:gd name="connsiteY0" fmla="*/ 233028 h 1331552"/>
                <a:gd name="connsiteX1" fmla="*/ 442004 w 876707"/>
                <a:gd name="connsiteY1" fmla="*/ 252988 h 1331552"/>
                <a:gd name="connsiteX2" fmla="*/ 0 w 876707"/>
                <a:gd name="connsiteY2" fmla="*/ 510194 h 1331552"/>
                <a:gd name="connsiteX3" fmla="*/ 2921 w 876707"/>
                <a:gd name="connsiteY3" fmla="*/ 1059498 h 1331552"/>
                <a:gd name="connsiteX4" fmla="*/ 482165 w 876707"/>
                <a:gd name="connsiteY4" fmla="*/ 1331553 h 1331552"/>
                <a:gd name="connsiteX5" fmla="*/ 876707 w 876707"/>
                <a:gd name="connsiteY5" fmla="*/ 1101933 h 1331552"/>
                <a:gd name="connsiteX6" fmla="*/ 876707 w 876707"/>
                <a:gd name="connsiteY6" fmla="*/ 0 h 1331552"/>
                <a:gd name="connsiteX7" fmla="*/ 476242 w 876707"/>
                <a:gd name="connsiteY7" fmla="*/ 233028 h 1331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6707" h="1331552">
                  <a:moveTo>
                    <a:pt x="476242" y="233028"/>
                  </a:moveTo>
                  <a:lnTo>
                    <a:pt x="442004" y="252988"/>
                  </a:lnTo>
                  <a:lnTo>
                    <a:pt x="0" y="510194"/>
                  </a:lnTo>
                  <a:lnTo>
                    <a:pt x="2921" y="1059498"/>
                  </a:lnTo>
                  <a:lnTo>
                    <a:pt x="482165" y="1331553"/>
                  </a:lnTo>
                  <a:lnTo>
                    <a:pt x="876707" y="1101933"/>
                  </a:lnTo>
                  <a:lnTo>
                    <a:pt x="876707" y="0"/>
                  </a:lnTo>
                  <a:lnTo>
                    <a:pt x="476242" y="233028"/>
                  </a:lnTo>
                  <a:close/>
                </a:path>
              </a:pathLst>
            </a:custGeom>
            <a:grpFill/>
            <a:ln w="8113" cap="flat">
              <a:noFill/>
              <a:prstDash val="solid"/>
              <a:miter/>
            </a:ln>
          </p:spPr>
          <p:txBody>
            <a:bodyPr rtlCol="0" anchor="ctr"/>
            <a:lstStyle/>
            <a:p>
              <a:endParaRPr lang="fi-FI"/>
            </a:p>
          </p:txBody>
        </p:sp>
        <p:sp>
          <p:nvSpPr>
            <p:cNvPr id="18" name="Freeform 17">
              <a:extLst>
                <a:ext uri="{FF2B5EF4-FFF2-40B4-BE49-F238E27FC236}">
                  <a16:creationId xmlns:a16="http://schemas.microsoft.com/office/drawing/2014/main" id="{F7F10183-6E24-77CB-63F6-C7D487A266DF}"/>
                </a:ext>
              </a:extLst>
            </p:cNvPr>
            <p:cNvSpPr/>
            <p:nvPr/>
          </p:nvSpPr>
          <p:spPr>
            <a:xfrm>
              <a:off x="7489226" y="4798447"/>
              <a:ext cx="285907" cy="328445"/>
            </a:xfrm>
            <a:custGeom>
              <a:avLst/>
              <a:gdLst>
                <a:gd name="connsiteX0" fmla="*/ 284934 w 285907"/>
                <a:gd name="connsiteY0" fmla="*/ 0 h 328445"/>
                <a:gd name="connsiteX1" fmla="*/ 0 w 285907"/>
                <a:gd name="connsiteY1" fmla="*/ 163411 h 328445"/>
                <a:gd name="connsiteX2" fmla="*/ 285907 w 285907"/>
                <a:gd name="connsiteY2" fmla="*/ 328446 h 328445"/>
                <a:gd name="connsiteX3" fmla="*/ 284934 w 285907"/>
                <a:gd name="connsiteY3" fmla="*/ 0 h 328445"/>
              </a:gdLst>
              <a:ahLst/>
              <a:cxnLst>
                <a:cxn ang="0">
                  <a:pos x="connsiteX0" y="connsiteY0"/>
                </a:cxn>
                <a:cxn ang="0">
                  <a:pos x="connsiteX1" y="connsiteY1"/>
                </a:cxn>
                <a:cxn ang="0">
                  <a:pos x="connsiteX2" y="connsiteY2"/>
                </a:cxn>
                <a:cxn ang="0">
                  <a:pos x="connsiteX3" y="connsiteY3"/>
                </a:cxn>
              </a:cxnLst>
              <a:rect l="l" t="t" r="r" b="b"/>
              <a:pathLst>
                <a:path w="285907" h="328445">
                  <a:moveTo>
                    <a:pt x="284934" y="0"/>
                  </a:moveTo>
                  <a:lnTo>
                    <a:pt x="0" y="163411"/>
                  </a:lnTo>
                  <a:lnTo>
                    <a:pt x="285907" y="328446"/>
                  </a:lnTo>
                  <a:lnTo>
                    <a:pt x="284934" y="0"/>
                  </a:lnTo>
                  <a:close/>
                </a:path>
              </a:pathLst>
            </a:custGeom>
            <a:grpFill/>
            <a:ln w="8113" cap="flat">
              <a:noFill/>
              <a:prstDash val="solid"/>
              <a:miter/>
            </a:ln>
          </p:spPr>
          <p:txBody>
            <a:bodyPr rtlCol="0" anchor="ctr"/>
            <a:lstStyle/>
            <a:p>
              <a:endParaRPr lang="fi-FI"/>
            </a:p>
          </p:txBody>
        </p:sp>
        <p:sp>
          <p:nvSpPr>
            <p:cNvPr id="19" name="Freeform 18">
              <a:extLst>
                <a:ext uri="{FF2B5EF4-FFF2-40B4-BE49-F238E27FC236}">
                  <a16:creationId xmlns:a16="http://schemas.microsoft.com/office/drawing/2014/main" id="{40DA92B4-FBC2-14C5-8C55-1452DD46305A}"/>
                </a:ext>
              </a:extLst>
            </p:cNvPr>
            <p:cNvSpPr/>
            <p:nvPr/>
          </p:nvSpPr>
          <p:spPr>
            <a:xfrm>
              <a:off x="7489226" y="4959424"/>
              <a:ext cx="285907" cy="328445"/>
            </a:xfrm>
            <a:custGeom>
              <a:avLst/>
              <a:gdLst>
                <a:gd name="connsiteX0" fmla="*/ 974 w 285907"/>
                <a:gd name="connsiteY0" fmla="*/ 328446 h 328445"/>
                <a:gd name="connsiteX1" fmla="*/ 285907 w 285907"/>
                <a:gd name="connsiteY1" fmla="*/ 165116 h 328445"/>
                <a:gd name="connsiteX2" fmla="*/ 0 w 285907"/>
                <a:gd name="connsiteY2" fmla="*/ 0 h 328445"/>
                <a:gd name="connsiteX3" fmla="*/ 974 w 285907"/>
                <a:gd name="connsiteY3" fmla="*/ 328446 h 328445"/>
              </a:gdLst>
              <a:ahLst/>
              <a:cxnLst>
                <a:cxn ang="0">
                  <a:pos x="connsiteX0" y="connsiteY0"/>
                </a:cxn>
                <a:cxn ang="0">
                  <a:pos x="connsiteX1" y="connsiteY1"/>
                </a:cxn>
                <a:cxn ang="0">
                  <a:pos x="connsiteX2" y="connsiteY2"/>
                </a:cxn>
                <a:cxn ang="0">
                  <a:pos x="connsiteX3" y="connsiteY3"/>
                </a:cxn>
              </a:cxnLst>
              <a:rect l="l" t="t" r="r" b="b"/>
              <a:pathLst>
                <a:path w="285907" h="328445">
                  <a:moveTo>
                    <a:pt x="974" y="328446"/>
                  </a:moveTo>
                  <a:lnTo>
                    <a:pt x="285907" y="165116"/>
                  </a:lnTo>
                  <a:lnTo>
                    <a:pt x="0" y="0"/>
                  </a:lnTo>
                  <a:lnTo>
                    <a:pt x="974" y="328446"/>
                  </a:lnTo>
                  <a:close/>
                </a:path>
              </a:pathLst>
            </a:custGeom>
            <a:grpFill/>
            <a:ln w="8113" cap="flat">
              <a:noFill/>
              <a:prstDash val="solid"/>
              <a:miter/>
            </a:ln>
          </p:spPr>
          <p:txBody>
            <a:bodyPr rtlCol="0" anchor="ctr"/>
            <a:lstStyle/>
            <a:p>
              <a:endParaRPr lang="fi-FI"/>
            </a:p>
          </p:txBody>
        </p:sp>
        <p:sp>
          <p:nvSpPr>
            <p:cNvPr id="20" name="Freeform 19">
              <a:extLst>
                <a:ext uri="{FF2B5EF4-FFF2-40B4-BE49-F238E27FC236}">
                  <a16:creationId xmlns:a16="http://schemas.microsoft.com/office/drawing/2014/main" id="{BA9881FF-6351-5DE4-2875-C1DE4428ABE1}"/>
                </a:ext>
              </a:extLst>
            </p:cNvPr>
            <p:cNvSpPr/>
            <p:nvPr/>
          </p:nvSpPr>
          <p:spPr>
            <a:xfrm>
              <a:off x="7123323" y="5064579"/>
              <a:ext cx="1524055" cy="1060065"/>
            </a:xfrm>
            <a:custGeom>
              <a:avLst/>
              <a:gdLst>
                <a:gd name="connsiteX0" fmla="*/ 587960 w 1524055"/>
                <a:gd name="connsiteY0" fmla="*/ 317574 h 1060065"/>
                <a:gd name="connsiteX1" fmla="*/ 545691 w 1524055"/>
                <a:gd name="connsiteY1" fmla="*/ 342158 h 1060065"/>
                <a:gd name="connsiteX2" fmla="*/ 0 w 1524055"/>
                <a:gd name="connsiteY2" fmla="*/ 659732 h 1060065"/>
                <a:gd name="connsiteX3" fmla="*/ 2109 w 1524055"/>
                <a:gd name="connsiteY3" fmla="*/ 1060066 h 1060065"/>
                <a:gd name="connsiteX4" fmla="*/ 1524056 w 1524055"/>
                <a:gd name="connsiteY4" fmla="*/ 1060066 h 1060065"/>
                <a:gd name="connsiteX5" fmla="*/ 1524056 w 1524055"/>
                <a:gd name="connsiteY5" fmla="*/ 221587 h 1060065"/>
                <a:gd name="connsiteX6" fmla="*/ 1133651 w 1524055"/>
                <a:gd name="connsiteY6" fmla="*/ 0 h 1060065"/>
                <a:gd name="connsiteX7" fmla="*/ 587960 w 1524055"/>
                <a:gd name="connsiteY7" fmla="*/ 317574 h 10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55" h="1060065">
                  <a:moveTo>
                    <a:pt x="587960" y="317574"/>
                  </a:moveTo>
                  <a:lnTo>
                    <a:pt x="545691" y="342158"/>
                  </a:lnTo>
                  <a:lnTo>
                    <a:pt x="0" y="659732"/>
                  </a:lnTo>
                  <a:lnTo>
                    <a:pt x="2109" y="1060066"/>
                  </a:lnTo>
                  <a:lnTo>
                    <a:pt x="1524056" y="1060066"/>
                  </a:lnTo>
                  <a:lnTo>
                    <a:pt x="1524056" y="221587"/>
                  </a:lnTo>
                  <a:lnTo>
                    <a:pt x="1133651" y="0"/>
                  </a:lnTo>
                  <a:lnTo>
                    <a:pt x="587960" y="317574"/>
                  </a:lnTo>
                  <a:close/>
                </a:path>
              </a:pathLst>
            </a:custGeom>
            <a:grpFill/>
            <a:ln w="8113" cap="flat">
              <a:noFill/>
              <a:prstDash val="solid"/>
              <a:miter/>
            </a:ln>
          </p:spPr>
          <p:txBody>
            <a:bodyPr rtlCol="0" anchor="ctr"/>
            <a:lstStyle/>
            <a:p>
              <a:endParaRPr lang="fi-FI"/>
            </a:p>
          </p:txBody>
        </p:sp>
      </p:grpSp>
      <p:sp>
        <p:nvSpPr>
          <p:cNvPr id="2" name="Title 1">
            <a:extLst>
              <a:ext uri="{FF2B5EF4-FFF2-40B4-BE49-F238E27FC236}">
                <a16:creationId xmlns:a16="http://schemas.microsoft.com/office/drawing/2014/main" id="{E462508D-0BD9-6104-CE76-CD2DE218DD9C}"/>
              </a:ext>
            </a:extLst>
          </p:cNvPr>
          <p:cNvSpPr>
            <a:spLocks noGrp="1"/>
          </p:cNvSpPr>
          <p:nvPr>
            <p:ph type="title"/>
          </p:nvPr>
        </p:nvSpPr>
        <p:spPr/>
        <p:txBody>
          <a:bodyPr/>
          <a:lstStyle/>
          <a:p>
            <a:r>
              <a:rPr lang="fi-FI"/>
              <a:t>Muokkaa ots. perustyyl. napsautt.</a:t>
            </a:r>
          </a:p>
        </p:txBody>
      </p:sp>
      <p:sp>
        <p:nvSpPr>
          <p:cNvPr id="3" name="Date Placeholder 2">
            <a:extLst>
              <a:ext uri="{FF2B5EF4-FFF2-40B4-BE49-F238E27FC236}">
                <a16:creationId xmlns:a16="http://schemas.microsoft.com/office/drawing/2014/main" id="{CE5E2E99-2D67-FF87-DD8C-9097E610C615}"/>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4" name="Footer Placeholder 3">
            <a:extLst>
              <a:ext uri="{FF2B5EF4-FFF2-40B4-BE49-F238E27FC236}">
                <a16:creationId xmlns:a16="http://schemas.microsoft.com/office/drawing/2014/main" id="{217ED88A-A8BC-0E6E-01F3-C5398EA62B05}"/>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0E5F0C1E-F9FD-71C6-9D66-C663B62CCCEA}"/>
              </a:ext>
            </a:extLst>
          </p:cNvPr>
          <p:cNvSpPr>
            <a:spLocks noGrp="1"/>
          </p:cNvSpPr>
          <p:nvPr>
            <p:ph type="sldNum" sz="quarter" idx="12"/>
          </p:nvPr>
        </p:nvSpPr>
        <p:spPr/>
        <p:txBody>
          <a:bodyPr/>
          <a:lstStyle/>
          <a:p>
            <a:fld id="{FA425643-7145-EF4C-9D69-55240E8E787D}" type="slidenum">
              <a:rPr lang="fi-FI" smtClean="0"/>
              <a:t>‹#›</a:t>
            </a:fld>
            <a:endParaRPr lang="fi-FI"/>
          </a:p>
        </p:txBody>
      </p:sp>
      <p:grpSp>
        <p:nvGrpSpPr>
          <p:cNvPr id="13" name="Group 12">
            <a:extLst>
              <a:ext uri="{FF2B5EF4-FFF2-40B4-BE49-F238E27FC236}">
                <a16:creationId xmlns:a16="http://schemas.microsoft.com/office/drawing/2014/main" id="{D39A4BBC-D8B9-B2E3-EDE8-142FD0622A36}"/>
              </a:ext>
            </a:extLst>
          </p:cNvPr>
          <p:cNvGrpSpPr/>
          <p:nvPr userDrawn="1"/>
        </p:nvGrpSpPr>
        <p:grpSpPr>
          <a:xfrm>
            <a:off x="10907325" y="6338062"/>
            <a:ext cx="708603" cy="242507"/>
            <a:chOff x="4201088" y="3011626"/>
            <a:chExt cx="3851969" cy="1318270"/>
          </a:xfrm>
          <a:solidFill>
            <a:schemeClr val="bg1"/>
          </a:solidFill>
        </p:grpSpPr>
        <p:sp>
          <p:nvSpPr>
            <p:cNvPr id="14" name="Freeform 13">
              <a:extLst>
                <a:ext uri="{FF2B5EF4-FFF2-40B4-BE49-F238E27FC236}">
                  <a16:creationId xmlns:a16="http://schemas.microsoft.com/office/drawing/2014/main" id="{42A651F0-E6E7-034C-BB37-4167B31FE4C9}"/>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15" name="Freeform 14">
              <a:extLst>
                <a:ext uri="{FF2B5EF4-FFF2-40B4-BE49-F238E27FC236}">
                  <a16:creationId xmlns:a16="http://schemas.microsoft.com/office/drawing/2014/main" id="{D23BA6DB-DB59-5579-C3E9-0D505F3B2A4E}"/>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16" name="Freeform 15">
              <a:extLst>
                <a:ext uri="{FF2B5EF4-FFF2-40B4-BE49-F238E27FC236}">
                  <a16:creationId xmlns:a16="http://schemas.microsoft.com/office/drawing/2014/main" id="{B670AFC0-B016-D9AB-37B0-0D20CFEA07B4}"/>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sp>
        <p:nvSpPr>
          <p:cNvPr id="6" name="Text Placeholder 7">
            <a:extLst>
              <a:ext uri="{FF2B5EF4-FFF2-40B4-BE49-F238E27FC236}">
                <a16:creationId xmlns:a16="http://schemas.microsoft.com/office/drawing/2014/main" id="{9A273601-E386-D4BE-9887-9BFA187B6282}"/>
              </a:ext>
            </a:extLst>
          </p:cNvPr>
          <p:cNvSpPr>
            <a:spLocks noGrp="1"/>
          </p:cNvSpPr>
          <p:nvPr>
            <p:ph type="body" sz="quarter" idx="13"/>
          </p:nvPr>
        </p:nvSpPr>
        <p:spPr>
          <a:xfrm>
            <a:off x="587375" y="1844674"/>
            <a:ext cx="9204695" cy="4032251"/>
          </a:xfrm>
        </p:spPr>
        <p:txBody>
          <a:bodyPr>
            <a:normAutofit/>
          </a:bodyPr>
          <a:lstStyle>
            <a:lvl1pPr>
              <a:defRPr sz="2200">
                <a:solidFill>
                  <a:schemeClr val="tx1">
                    <a:lumMod val="65000"/>
                    <a:lumOff val="35000"/>
                  </a:schemeClr>
                </a:solidFill>
              </a:defRPr>
            </a:lvl1pPr>
          </a:lstStyle>
          <a:p>
            <a:pPr lvl="0"/>
            <a:r>
              <a:rPr lang="fi-FI"/>
              <a:t>Muokkaa tekstin perustyylejä napsauttamalla</a:t>
            </a:r>
          </a:p>
        </p:txBody>
      </p:sp>
    </p:spTree>
    <p:extLst>
      <p:ext uri="{BB962C8B-B14F-4D97-AF65-F5344CB8AC3E}">
        <p14:creationId xmlns:p14="http://schemas.microsoft.com/office/powerpoint/2010/main" val="24264102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grpSp>
        <p:nvGrpSpPr>
          <p:cNvPr id="7" name="Graphic 6">
            <a:extLst>
              <a:ext uri="{FF2B5EF4-FFF2-40B4-BE49-F238E27FC236}">
                <a16:creationId xmlns:a16="http://schemas.microsoft.com/office/drawing/2014/main" id="{7DB58CF3-3AF4-EFC8-AF07-5040A53078C5}"/>
              </a:ext>
            </a:extLst>
          </p:cNvPr>
          <p:cNvGrpSpPr/>
          <p:nvPr userDrawn="1"/>
        </p:nvGrpSpPr>
        <p:grpSpPr>
          <a:xfrm>
            <a:off x="9882131" y="3231949"/>
            <a:ext cx="2309870" cy="3633486"/>
            <a:chOff x="7123323" y="3727265"/>
            <a:chExt cx="1524055" cy="2397379"/>
          </a:xfrm>
          <a:solidFill>
            <a:schemeClr val="accent5">
              <a:alpha val="80000"/>
            </a:schemeClr>
          </a:solidFill>
        </p:grpSpPr>
        <p:sp>
          <p:nvSpPr>
            <p:cNvPr id="17" name="Freeform 16">
              <a:extLst>
                <a:ext uri="{FF2B5EF4-FFF2-40B4-BE49-F238E27FC236}">
                  <a16:creationId xmlns:a16="http://schemas.microsoft.com/office/drawing/2014/main" id="{B5EB09B8-EBE4-DB0E-DD87-624DE02D74E8}"/>
                </a:ext>
              </a:extLst>
            </p:cNvPr>
            <p:cNvSpPr/>
            <p:nvPr/>
          </p:nvSpPr>
          <p:spPr>
            <a:xfrm>
              <a:off x="7770671" y="3727265"/>
              <a:ext cx="876707" cy="1331552"/>
            </a:xfrm>
            <a:custGeom>
              <a:avLst/>
              <a:gdLst>
                <a:gd name="connsiteX0" fmla="*/ 476242 w 876707"/>
                <a:gd name="connsiteY0" fmla="*/ 233028 h 1331552"/>
                <a:gd name="connsiteX1" fmla="*/ 442004 w 876707"/>
                <a:gd name="connsiteY1" fmla="*/ 252988 h 1331552"/>
                <a:gd name="connsiteX2" fmla="*/ 0 w 876707"/>
                <a:gd name="connsiteY2" fmla="*/ 510194 h 1331552"/>
                <a:gd name="connsiteX3" fmla="*/ 2921 w 876707"/>
                <a:gd name="connsiteY3" fmla="*/ 1059498 h 1331552"/>
                <a:gd name="connsiteX4" fmla="*/ 482165 w 876707"/>
                <a:gd name="connsiteY4" fmla="*/ 1331553 h 1331552"/>
                <a:gd name="connsiteX5" fmla="*/ 876707 w 876707"/>
                <a:gd name="connsiteY5" fmla="*/ 1101933 h 1331552"/>
                <a:gd name="connsiteX6" fmla="*/ 876707 w 876707"/>
                <a:gd name="connsiteY6" fmla="*/ 0 h 1331552"/>
                <a:gd name="connsiteX7" fmla="*/ 476242 w 876707"/>
                <a:gd name="connsiteY7" fmla="*/ 233028 h 1331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6707" h="1331552">
                  <a:moveTo>
                    <a:pt x="476242" y="233028"/>
                  </a:moveTo>
                  <a:lnTo>
                    <a:pt x="442004" y="252988"/>
                  </a:lnTo>
                  <a:lnTo>
                    <a:pt x="0" y="510194"/>
                  </a:lnTo>
                  <a:lnTo>
                    <a:pt x="2921" y="1059498"/>
                  </a:lnTo>
                  <a:lnTo>
                    <a:pt x="482165" y="1331553"/>
                  </a:lnTo>
                  <a:lnTo>
                    <a:pt x="876707" y="1101933"/>
                  </a:lnTo>
                  <a:lnTo>
                    <a:pt x="876707" y="0"/>
                  </a:lnTo>
                  <a:lnTo>
                    <a:pt x="476242" y="233028"/>
                  </a:lnTo>
                  <a:close/>
                </a:path>
              </a:pathLst>
            </a:custGeom>
            <a:grpFill/>
            <a:ln w="8113" cap="flat">
              <a:noFill/>
              <a:prstDash val="solid"/>
              <a:miter/>
            </a:ln>
          </p:spPr>
          <p:txBody>
            <a:bodyPr rtlCol="0" anchor="ctr"/>
            <a:lstStyle/>
            <a:p>
              <a:endParaRPr lang="fi-FI"/>
            </a:p>
          </p:txBody>
        </p:sp>
        <p:sp>
          <p:nvSpPr>
            <p:cNvPr id="18" name="Freeform 17">
              <a:extLst>
                <a:ext uri="{FF2B5EF4-FFF2-40B4-BE49-F238E27FC236}">
                  <a16:creationId xmlns:a16="http://schemas.microsoft.com/office/drawing/2014/main" id="{2A63E1BE-5E3E-53B2-7170-3BCFD347B755}"/>
                </a:ext>
              </a:extLst>
            </p:cNvPr>
            <p:cNvSpPr/>
            <p:nvPr/>
          </p:nvSpPr>
          <p:spPr>
            <a:xfrm>
              <a:off x="7489226" y="4798447"/>
              <a:ext cx="285907" cy="328445"/>
            </a:xfrm>
            <a:custGeom>
              <a:avLst/>
              <a:gdLst>
                <a:gd name="connsiteX0" fmla="*/ 284934 w 285907"/>
                <a:gd name="connsiteY0" fmla="*/ 0 h 328445"/>
                <a:gd name="connsiteX1" fmla="*/ 0 w 285907"/>
                <a:gd name="connsiteY1" fmla="*/ 163411 h 328445"/>
                <a:gd name="connsiteX2" fmla="*/ 285907 w 285907"/>
                <a:gd name="connsiteY2" fmla="*/ 328446 h 328445"/>
                <a:gd name="connsiteX3" fmla="*/ 284934 w 285907"/>
                <a:gd name="connsiteY3" fmla="*/ 0 h 328445"/>
              </a:gdLst>
              <a:ahLst/>
              <a:cxnLst>
                <a:cxn ang="0">
                  <a:pos x="connsiteX0" y="connsiteY0"/>
                </a:cxn>
                <a:cxn ang="0">
                  <a:pos x="connsiteX1" y="connsiteY1"/>
                </a:cxn>
                <a:cxn ang="0">
                  <a:pos x="connsiteX2" y="connsiteY2"/>
                </a:cxn>
                <a:cxn ang="0">
                  <a:pos x="connsiteX3" y="connsiteY3"/>
                </a:cxn>
              </a:cxnLst>
              <a:rect l="l" t="t" r="r" b="b"/>
              <a:pathLst>
                <a:path w="285907" h="328445">
                  <a:moveTo>
                    <a:pt x="284934" y="0"/>
                  </a:moveTo>
                  <a:lnTo>
                    <a:pt x="0" y="163411"/>
                  </a:lnTo>
                  <a:lnTo>
                    <a:pt x="285907" y="328446"/>
                  </a:lnTo>
                  <a:lnTo>
                    <a:pt x="284934" y="0"/>
                  </a:lnTo>
                  <a:close/>
                </a:path>
              </a:pathLst>
            </a:custGeom>
            <a:grpFill/>
            <a:ln w="8113" cap="flat">
              <a:noFill/>
              <a:prstDash val="solid"/>
              <a:miter/>
            </a:ln>
          </p:spPr>
          <p:txBody>
            <a:bodyPr rtlCol="0" anchor="ctr"/>
            <a:lstStyle/>
            <a:p>
              <a:endParaRPr lang="fi-FI"/>
            </a:p>
          </p:txBody>
        </p:sp>
        <p:sp>
          <p:nvSpPr>
            <p:cNvPr id="19" name="Freeform 18">
              <a:extLst>
                <a:ext uri="{FF2B5EF4-FFF2-40B4-BE49-F238E27FC236}">
                  <a16:creationId xmlns:a16="http://schemas.microsoft.com/office/drawing/2014/main" id="{F3A66E83-242C-C808-C4B4-72CD0EE495CE}"/>
                </a:ext>
              </a:extLst>
            </p:cNvPr>
            <p:cNvSpPr/>
            <p:nvPr/>
          </p:nvSpPr>
          <p:spPr>
            <a:xfrm>
              <a:off x="7489226" y="4959424"/>
              <a:ext cx="285907" cy="328445"/>
            </a:xfrm>
            <a:custGeom>
              <a:avLst/>
              <a:gdLst>
                <a:gd name="connsiteX0" fmla="*/ 974 w 285907"/>
                <a:gd name="connsiteY0" fmla="*/ 328446 h 328445"/>
                <a:gd name="connsiteX1" fmla="*/ 285907 w 285907"/>
                <a:gd name="connsiteY1" fmla="*/ 165116 h 328445"/>
                <a:gd name="connsiteX2" fmla="*/ 0 w 285907"/>
                <a:gd name="connsiteY2" fmla="*/ 0 h 328445"/>
                <a:gd name="connsiteX3" fmla="*/ 974 w 285907"/>
                <a:gd name="connsiteY3" fmla="*/ 328446 h 328445"/>
              </a:gdLst>
              <a:ahLst/>
              <a:cxnLst>
                <a:cxn ang="0">
                  <a:pos x="connsiteX0" y="connsiteY0"/>
                </a:cxn>
                <a:cxn ang="0">
                  <a:pos x="connsiteX1" y="connsiteY1"/>
                </a:cxn>
                <a:cxn ang="0">
                  <a:pos x="connsiteX2" y="connsiteY2"/>
                </a:cxn>
                <a:cxn ang="0">
                  <a:pos x="connsiteX3" y="connsiteY3"/>
                </a:cxn>
              </a:cxnLst>
              <a:rect l="l" t="t" r="r" b="b"/>
              <a:pathLst>
                <a:path w="285907" h="328445">
                  <a:moveTo>
                    <a:pt x="974" y="328446"/>
                  </a:moveTo>
                  <a:lnTo>
                    <a:pt x="285907" y="165116"/>
                  </a:lnTo>
                  <a:lnTo>
                    <a:pt x="0" y="0"/>
                  </a:lnTo>
                  <a:lnTo>
                    <a:pt x="974" y="328446"/>
                  </a:lnTo>
                  <a:close/>
                </a:path>
              </a:pathLst>
            </a:custGeom>
            <a:grpFill/>
            <a:ln w="8113" cap="flat">
              <a:noFill/>
              <a:prstDash val="solid"/>
              <a:miter/>
            </a:ln>
          </p:spPr>
          <p:txBody>
            <a:bodyPr rtlCol="0" anchor="ctr"/>
            <a:lstStyle/>
            <a:p>
              <a:endParaRPr lang="fi-FI"/>
            </a:p>
          </p:txBody>
        </p:sp>
        <p:sp>
          <p:nvSpPr>
            <p:cNvPr id="20" name="Freeform 19">
              <a:extLst>
                <a:ext uri="{FF2B5EF4-FFF2-40B4-BE49-F238E27FC236}">
                  <a16:creationId xmlns:a16="http://schemas.microsoft.com/office/drawing/2014/main" id="{130B1E3F-B36A-9CE3-145B-EA3B50A6F523}"/>
                </a:ext>
              </a:extLst>
            </p:cNvPr>
            <p:cNvSpPr/>
            <p:nvPr/>
          </p:nvSpPr>
          <p:spPr>
            <a:xfrm>
              <a:off x="7123323" y="5064579"/>
              <a:ext cx="1524055" cy="1060065"/>
            </a:xfrm>
            <a:custGeom>
              <a:avLst/>
              <a:gdLst>
                <a:gd name="connsiteX0" fmla="*/ 587960 w 1524055"/>
                <a:gd name="connsiteY0" fmla="*/ 317574 h 1060065"/>
                <a:gd name="connsiteX1" fmla="*/ 545691 w 1524055"/>
                <a:gd name="connsiteY1" fmla="*/ 342158 h 1060065"/>
                <a:gd name="connsiteX2" fmla="*/ 0 w 1524055"/>
                <a:gd name="connsiteY2" fmla="*/ 659732 h 1060065"/>
                <a:gd name="connsiteX3" fmla="*/ 2109 w 1524055"/>
                <a:gd name="connsiteY3" fmla="*/ 1060066 h 1060065"/>
                <a:gd name="connsiteX4" fmla="*/ 1524056 w 1524055"/>
                <a:gd name="connsiteY4" fmla="*/ 1060066 h 1060065"/>
                <a:gd name="connsiteX5" fmla="*/ 1524056 w 1524055"/>
                <a:gd name="connsiteY5" fmla="*/ 221587 h 1060065"/>
                <a:gd name="connsiteX6" fmla="*/ 1133651 w 1524055"/>
                <a:gd name="connsiteY6" fmla="*/ 0 h 1060065"/>
                <a:gd name="connsiteX7" fmla="*/ 587960 w 1524055"/>
                <a:gd name="connsiteY7" fmla="*/ 317574 h 10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55" h="1060065">
                  <a:moveTo>
                    <a:pt x="587960" y="317574"/>
                  </a:moveTo>
                  <a:lnTo>
                    <a:pt x="545691" y="342158"/>
                  </a:lnTo>
                  <a:lnTo>
                    <a:pt x="0" y="659732"/>
                  </a:lnTo>
                  <a:lnTo>
                    <a:pt x="2109" y="1060066"/>
                  </a:lnTo>
                  <a:lnTo>
                    <a:pt x="1524056" y="1060066"/>
                  </a:lnTo>
                  <a:lnTo>
                    <a:pt x="1524056" y="221587"/>
                  </a:lnTo>
                  <a:lnTo>
                    <a:pt x="1133651" y="0"/>
                  </a:lnTo>
                  <a:lnTo>
                    <a:pt x="587960" y="317574"/>
                  </a:lnTo>
                  <a:close/>
                </a:path>
              </a:pathLst>
            </a:custGeom>
            <a:grpFill/>
            <a:ln w="8113" cap="flat">
              <a:noFill/>
              <a:prstDash val="solid"/>
              <a:miter/>
            </a:ln>
          </p:spPr>
          <p:txBody>
            <a:bodyPr rtlCol="0" anchor="ctr"/>
            <a:lstStyle/>
            <a:p>
              <a:endParaRPr lang="fi-FI"/>
            </a:p>
          </p:txBody>
        </p:sp>
      </p:grpSp>
      <p:sp>
        <p:nvSpPr>
          <p:cNvPr id="2" name="Title 1">
            <a:extLst>
              <a:ext uri="{FF2B5EF4-FFF2-40B4-BE49-F238E27FC236}">
                <a16:creationId xmlns:a16="http://schemas.microsoft.com/office/drawing/2014/main" id="{E462508D-0BD9-6104-CE76-CD2DE218DD9C}"/>
              </a:ext>
            </a:extLst>
          </p:cNvPr>
          <p:cNvSpPr>
            <a:spLocks noGrp="1"/>
          </p:cNvSpPr>
          <p:nvPr>
            <p:ph type="title"/>
          </p:nvPr>
        </p:nvSpPr>
        <p:spPr/>
        <p:txBody>
          <a:bodyPr/>
          <a:lstStyle/>
          <a:p>
            <a:r>
              <a:rPr lang="fi-FI"/>
              <a:t>Muokkaa ots. perustyyl. napsautt.</a:t>
            </a:r>
          </a:p>
        </p:txBody>
      </p:sp>
      <p:sp>
        <p:nvSpPr>
          <p:cNvPr id="3" name="Date Placeholder 2">
            <a:extLst>
              <a:ext uri="{FF2B5EF4-FFF2-40B4-BE49-F238E27FC236}">
                <a16:creationId xmlns:a16="http://schemas.microsoft.com/office/drawing/2014/main" id="{CE5E2E99-2D67-FF87-DD8C-9097E610C615}"/>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4" name="Footer Placeholder 3">
            <a:extLst>
              <a:ext uri="{FF2B5EF4-FFF2-40B4-BE49-F238E27FC236}">
                <a16:creationId xmlns:a16="http://schemas.microsoft.com/office/drawing/2014/main" id="{217ED88A-A8BC-0E6E-01F3-C5398EA62B05}"/>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0E5F0C1E-F9FD-71C6-9D66-C663B62CCCEA}"/>
              </a:ext>
            </a:extLst>
          </p:cNvPr>
          <p:cNvSpPr>
            <a:spLocks noGrp="1"/>
          </p:cNvSpPr>
          <p:nvPr>
            <p:ph type="sldNum" sz="quarter" idx="12"/>
          </p:nvPr>
        </p:nvSpPr>
        <p:spPr/>
        <p:txBody>
          <a:bodyPr/>
          <a:lstStyle/>
          <a:p>
            <a:fld id="{FA425643-7145-EF4C-9D69-55240E8E787D}" type="slidenum">
              <a:rPr lang="fi-FI" smtClean="0"/>
              <a:t>‹#›</a:t>
            </a:fld>
            <a:endParaRPr lang="fi-FI"/>
          </a:p>
        </p:txBody>
      </p:sp>
      <p:grpSp>
        <p:nvGrpSpPr>
          <p:cNvPr id="13" name="Group 12">
            <a:extLst>
              <a:ext uri="{FF2B5EF4-FFF2-40B4-BE49-F238E27FC236}">
                <a16:creationId xmlns:a16="http://schemas.microsoft.com/office/drawing/2014/main" id="{D39A4BBC-D8B9-B2E3-EDE8-142FD0622A36}"/>
              </a:ext>
            </a:extLst>
          </p:cNvPr>
          <p:cNvGrpSpPr/>
          <p:nvPr userDrawn="1"/>
        </p:nvGrpSpPr>
        <p:grpSpPr>
          <a:xfrm>
            <a:off x="10907325" y="6338062"/>
            <a:ext cx="708603" cy="242507"/>
            <a:chOff x="4201088" y="3011626"/>
            <a:chExt cx="3851969" cy="1318270"/>
          </a:xfrm>
          <a:solidFill>
            <a:schemeClr val="bg1"/>
          </a:solidFill>
        </p:grpSpPr>
        <p:sp>
          <p:nvSpPr>
            <p:cNvPr id="14" name="Freeform 13">
              <a:extLst>
                <a:ext uri="{FF2B5EF4-FFF2-40B4-BE49-F238E27FC236}">
                  <a16:creationId xmlns:a16="http://schemas.microsoft.com/office/drawing/2014/main" id="{42A651F0-E6E7-034C-BB37-4167B31FE4C9}"/>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15" name="Freeform 14">
              <a:extLst>
                <a:ext uri="{FF2B5EF4-FFF2-40B4-BE49-F238E27FC236}">
                  <a16:creationId xmlns:a16="http://schemas.microsoft.com/office/drawing/2014/main" id="{D23BA6DB-DB59-5579-C3E9-0D505F3B2A4E}"/>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16" name="Freeform 15">
              <a:extLst>
                <a:ext uri="{FF2B5EF4-FFF2-40B4-BE49-F238E27FC236}">
                  <a16:creationId xmlns:a16="http://schemas.microsoft.com/office/drawing/2014/main" id="{B670AFC0-B016-D9AB-37B0-0D20CFEA07B4}"/>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sp>
        <p:nvSpPr>
          <p:cNvPr id="6" name="Text Placeholder 7">
            <a:extLst>
              <a:ext uri="{FF2B5EF4-FFF2-40B4-BE49-F238E27FC236}">
                <a16:creationId xmlns:a16="http://schemas.microsoft.com/office/drawing/2014/main" id="{C3398306-D591-A5AF-D791-5D0CE4FB3F8C}"/>
              </a:ext>
            </a:extLst>
          </p:cNvPr>
          <p:cNvSpPr>
            <a:spLocks noGrp="1"/>
          </p:cNvSpPr>
          <p:nvPr>
            <p:ph type="body" sz="quarter" idx="13"/>
          </p:nvPr>
        </p:nvSpPr>
        <p:spPr>
          <a:xfrm>
            <a:off x="587375" y="1844674"/>
            <a:ext cx="9204695" cy="4032251"/>
          </a:xfrm>
        </p:spPr>
        <p:txBody>
          <a:bodyPr>
            <a:normAutofit/>
          </a:bodyPr>
          <a:lstStyle>
            <a:lvl1pPr>
              <a:defRPr sz="2200">
                <a:solidFill>
                  <a:schemeClr val="tx1">
                    <a:lumMod val="65000"/>
                    <a:lumOff val="35000"/>
                  </a:schemeClr>
                </a:solidFill>
              </a:defRPr>
            </a:lvl1pPr>
          </a:lstStyle>
          <a:p>
            <a:pPr lvl="0"/>
            <a:r>
              <a:rPr lang="fi-FI"/>
              <a:t>Muokkaa tekstin perustyylejä napsauttamalla</a:t>
            </a:r>
          </a:p>
        </p:txBody>
      </p:sp>
    </p:spTree>
    <p:extLst>
      <p:ext uri="{BB962C8B-B14F-4D97-AF65-F5344CB8AC3E}">
        <p14:creationId xmlns:p14="http://schemas.microsoft.com/office/powerpoint/2010/main" val="37341943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Graafi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2508D-0BD9-6104-CE76-CD2DE218DD9C}"/>
              </a:ext>
            </a:extLst>
          </p:cNvPr>
          <p:cNvSpPr>
            <a:spLocks noGrp="1"/>
          </p:cNvSpPr>
          <p:nvPr>
            <p:ph type="title"/>
          </p:nvPr>
        </p:nvSpPr>
        <p:spPr>
          <a:xfrm>
            <a:off x="587375" y="677291"/>
            <a:ext cx="11001121" cy="602870"/>
          </a:xfrm>
        </p:spPr>
        <p:txBody>
          <a:bodyPr anchor="t">
            <a:normAutofit/>
          </a:bodyPr>
          <a:lstStyle>
            <a:lvl1pPr algn="ctr">
              <a:defRPr sz="3200"/>
            </a:lvl1pPr>
          </a:lstStyle>
          <a:p>
            <a:r>
              <a:rPr lang="fi-FI"/>
              <a:t>Muokkaa ots. perustyyl. napsautt.</a:t>
            </a:r>
            <a:endParaRPr lang="fi-FI" dirty="0"/>
          </a:p>
        </p:txBody>
      </p:sp>
      <p:sp>
        <p:nvSpPr>
          <p:cNvPr id="3" name="Date Placeholder 2">
            <a:extLst>
              <a:ext uri="{FF2B5EF4-FFF2-40B4-BE49-F238E27FC236}">
                <a16:creationId xmlns:a16="http://schemas.microsoft.com/office/drawing/2014/main" id="{CE5E2E99-2D67-FF87-DD8C-9097E610C615}"/>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4" name="Footer Placeholder 3">
            <a:extLst>
              <a:ext uri="{FF2B5EF4-FFF2-40B4-BE49-F238E27FC236}">
                <a16:creationId xmlns:a16="http://schemas.microsoft.com/office/drawing/2014/main" id="{217ED88A-A8BC-0E6E-01F3-C5398EA62B05}"/>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0E5F0C1E-F9FD-71C6-9D66-C663B62CCCEA}"/>
              </a:ext>
            </a:extLst>
          </p:cNvPr>
          <p:cNvSpPr>
            <a:spLocks noGrp="1"/>
          </p:cNvSpPr>
          <p:nvPr>
            <p:ph type="sldNum" sz="quarter" idx="12"/>
          </p:nvPr>
        </p:nvSpPr>
        <p:spPr/>
        <p:txBody>
          <a:bodyPr/>
          <a:lstStyle/>
          <a:p>
            <a:fld id="{FA425643-7145-EF4C-9D69-55240E8E787D}" type="slidenum">
              <a:rPr lang="fi-FI" smtClean="0"/>
              <a:t>‹#›</a:t>
            </a:fld>
            <a:endParaRPr lang="fi-FI"/>
          </a:p>
        </p:txBody>
      </p:sp>
      <p:sp>
        <p:nvSpPr>
          <p:cNvPr id="7" name="Text Placeholder 6">
            <a:extLst>
              <a:ext uri="{FF2B5EF4-FFF2-40B4-BE49-F238E27FC236}">
                <a16:creationId xmlns:a16="http://schemas.microsoft.com/office/drawing/2014/main" id="{ACCF49D0-9806-D12F-2433-086301528823}"/>
              </a:ext>
            </a:extLst>
          </p:cNvPr>
          <p:cNvSpPr>
            <a:spLocks noGrp="1"/>
          </p:cNvSpPr>
          <p:nvPr>
            <p:ph type="body" sz="quarter" idx="13"/>
          </p:nvPr>
        </p:nvSpPr>
        <p:spPr>
          <a:xfrm>
            <a:off x="4170363" y="1309370"/>
            <a:ext cx="3876675" cy="262445"/>
          </a:xfrm>
        </p:spPr>
        <p:txBody>
          <a:bodyPr>
            <a:normAutofit/>
          </a:bodyPr>
          <a:lstStyle>
            <a:lvl1pPr algn="ctr">
              <a:defRPr sz="1600">
                <a:solidFill>
                  <a:schemeClr val="tx1">
                    <a:lumMod val="65000"/>
                    <a:lumOff val="35000"/>
                  </a:schemeClr>
                </a:solidFill>
              </a:defRPr>
            </a:lvl1pPr>
          </a:lstStyle>
          <a:p>
            <a:pPr lvl="0"/>
            <a:r>
              <a:rPr lang="fi-FI"/>
              <a:t>Muokkaa tekstin perustyylejä napsauttamalla</a:t>
            </a:r>
          </a:p>
        </p:txBody>
      </p:sp>
      <p:sp>
        <p:nvSpPr>
          <p:cNvPr id="10" name="Chart Placeholder 9">
            <a:extLst>
              <a:ext uri="{FF2B5EF4-FFF2-40B4-BE49-F238E27FC236}">
                <a16:creationId xmlns:a16="http://schemas.microsoft.com/office/drawing/2014/main" id="{901C16B6-065E-F9D8-3144-DD6C8F328D55}"/>
              </a:ext>
            </a:extLst>
          </p:cNvPr>
          <p:cNvSpPr>
            <a:spLocks noGrp="1"/>
          </p:cNvSpPr>
          <p:nvPr>
            <p:ph type="chart" sz="quarter" idx="14" hasCustomPrompt="1"/>
          </p:nvPr>
        </p:nvSpPr>
        <p:spPr>
          <a:xfrm>
            <a:off x="587375" y="1844675"/>
            <a:ext cx="11001375" cy="4032250"/>
          </a:xfrm>
        </p:spPr>
        <p:txBody>
          <a:bodyPr anchor="ctr">
            <a:normAutofit/>
          </a:bodyPr>
          <a:lstStyle>
            <a:lvl1pPr algn="ctr">
              <a:defRPr sz="1800"/>
            </a:lvl1pPr>
          </a:lstStyle>
          <a:p>
            <a:r>
              <a:rPr lang="fi-FI"/>
              <a:t>Taulukko</a:t>
            </a:r>
          </a:p>
        </p:txBody>
      </p:sp>
      <p:grpSp>
        <p:nvGrpSpPr>
          <p:cNvPr id="6" name="Group 5">
            <a:extLst>
              <a:ext uri="{FF2B5EF4-FFF2-40B4-BE49-F238E27FC236}">
                <a16:creationId xmlns:a16="http://schemas.microsoft.com/office/drawing/2014/main" id="{FED5CFC2-52A7-B746-EA52-CA0900517D72}"/>
              </a:ext>
            </a:extLst>
          </p:cNvPr>
          <p:cNvGrpSpPr/>
          <p:nvPr userDrawn="1"/>
        </p:nvGrpSpPr>
        <p:grpSpPr>
          <a:xfrm>
            <a:off x="10726664" y="6233637"/>
            <a:ext cx="895263" cy="420044"/>
            <a:chOff x="4166594" y="2469850"/>
            <a:chExt cx="3854059" cy="1808267"/>
          </a:xfrm>
        </p:grpSpPr>
        <p:sp>
          <p:nvSpPr>
            <p:cNvPr id="8" name="Freeform 7">
              <a:extLst>
                <a:ext uri="{FF2B5EF4-FFF2-40B4-BE49-F238E27FC236}">
                  <a16:creationId xmlns:a16="http://schemas.microsoft.com/office/drawing/2014/main" id="{FDD890BD-7ECE-8BEC-85D1-A5D4E1FD62AE}"/>
                </a:ext>
              </a:extLst>
            </p:cNvPr>
            <p:cNvSpPr/>
            <p:nvPr/>
          </p:nvSpPr>
          <p:spPr>
            <a:xfrm>
              <a:off x="4166594" y="2469850"/>
              <a:ext cx="3854059" cy="1808267"/>
            </a:xfrm>
            <a:custGeom>
              <a:avLst/>
              <a:gdLst>
                <a:gd name="connsiteX0" fmla="*/ 0 w 3854059"/>
                <a:gd name="connsiteY0" fmla="*/ 0 h 1808267"/>
                <a:gd name="connsiteX1" fmla="*/ 0 w 3854059"/>
                <a:gd name="connsiteY1" fmla="*/ 1808268 h 1808267"/>
                <a:gd name="connsiteX2" fmla="*/ 3458657 w 3854059"/>
                <a:gd name="connsiteY2" fmla="*/ 1808268 h 1808267"/>
                <a:gd name="connsiteX3" fmla="*/ 3854060 w 3854059"/>
                <a:gd name="connsiteY3" fmla="*/ 0 h 1808267"/>
                <a:gd name="connsiteX4" fmla="*/ 0 w 3854059"/>
                <a:gd name="connsiteY4" fmla="*/ 0 h 180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4059" h="1808267">
                  <a:moveTo>
                    <a:pt x="0" y="0"/>
                  </a:moveTo>
                  <a:lnTo>
                    <a:pt x="0" y="1808268"/>
                  </a:lnTo>
                  <a:lnTo>
                    <a:pt x="3458657" y="1808268"/>
                  </a:lnTo>
                  <a:lnTo>
                    <a:pt x="3854060" y="0"/>
                  </a:lnTo>
                  <a:lnTo>
                    <a:pt x="0" y="0"/>
                  </a:lnTo>
                  <a:close/>
                </a:path>
              </a:pathLst>
            </a:custGeom>
            <a:solidFill>
              <a:srgbClr val="FF4438"/>
            </a:solidFill>
            <a:ln w="9503" cap="flat">
              <a:noFill/>
              <a:prstDash val="solid"/>
              <a:miter/>
            </a:ln>
          </p:spPr>
          <p:txBody>
            <a:bodyPr rtlCol="0" anchor="ctr"/>
            <a:lstStyle/>
            <a:p>
              <a:endParaRPr lang="fi-FI"/>
            </a:p>
          </p:txBody>
        </p:sp>
        <p:sp>
          <p:nvSpPr>
            <p:cNvPr id="9" name="Freeform 8">
              <a:extLst>
                <a:ext uri="{FF2B5EF4-FFF2-40B4-BE49-F238E27FC236}">
                  <a16:creationId xmlns:a16="http://schemas.microsoft.com/office/drawing/2014/main" id="{9020E808-2990-E547-E072-06165D1A8E38}"/>
                </a:ext>
              </a:extLst>
            </p:cNvPr>
            <p:cNvSpPr/>
            <p:nvPr/>
          </p:nvSpPr>
          <p:spPr>
            <a:xfrm>
              <a:off x="4712803" y="2922346"/>
              <a:ext cx="695684" cy="857970"/>
            </a:xfrm>
            <a:custGeom>
              <a:avLst/>
              <a:gdLst>
                <a:gd name="connsiteX0" fmla="*/ 532145 w 695684"/>
                <a:gd name="connsiteY0" fmla="*/ 363786 h 857970"/>
                <a:gd name="connsiteX1" fmla="*/ 294960 w 695684"/>
                <a:gd name="connsiteY1" fmla="*/ 297253 h 857970"/>
                <a:gd name="connsiteX2" fmla="*/ 240225 w 695684"/>
                <a:gd name="connsiteY2" fmla="*/ 248996 h 857970"/>
                <a:gd name="connsiteX3" fmla="*/ 294485 w 695684"/>
                <a:gd name="connsiteY3" fmla="*/ 214064 h 857970"/>
                <a:gd name="connsiteX4" fmla="*/ 634773 w 695684"/>
                <a:gd name="connsiteY4" fmla="*/ 214064 h 857970"/>
                <a:gd name="connsiteX5" fmla="*/ 634773 w 695684"/>
                <a:gd name="connsiteY5" fmla="*/ 0 h 857970"/>
                <a:gd name="connsiteX6" fmla="*/ 262652 w 695684"/>
                <a:gd name="connsiteY6" fmla="*/ 0 h 857970"/>
                <a:gd name="connsiteX7" fmla="*/ 0 w 695684"/>
                <a:gd name="connsiteY7" fmla="*/ 256420 h 857970"/>
                <a:gd name="connsiteX8" fmla="*/ 187486 w 695684"/>
                <a:gd name="connsiteY8" fmla="*/ 505321 h 857970"/>
                <a:gd name="connsiteX9" fmla="*/ 410607 w 695684"/>
                <a:gd name="connsiteY9" fmla="*/ 572044 h 857970"/>
                <a:gd name="connsiteX10" fmla="*/ 455364 w 695684"/>
                <a:gd name="connsiteY10" fmla="*/ 612020 h 857970"/>
                <a:gd name="connsiteX11" fmla="*/ 388086 w 695684"/>
                <a:gd name="connsiteY11" fmla="*/ 655709 h 857970"/>
                <a:gd name="connsiteX12" fmla="*/ 14634 w 695684"/>
                <a:gd name="connsiteY12" fmla="*/ 655709 h 857970"/>
                <a:gd name="connsiteX13" fmla="*/ 14634 w 695684"/>
                <a:gd name="connsiteY13" fmla="*/ 857971 h 857970"/>
                <a:gd name="connsiteX14" fmla="*/ 390841 w 695684"/>
                <a:gd name="connsiteY14" fmla="*/ 857971 h 857970"/>
                <a:gd name="connsiteX15" fmla="*/ 695684 w 695684"/>
                <a:gd name="connsiteY15" fmla="*/ 591651 h 857970"/>
                <a:gd name="connsiteX16" fmla="*/ 532335 w 695684"/>
                <a:gd name="connsiteY16" fmla="*/ 363881 h 857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5684" h="857970">
                  <a:moveTo>
                    <a:pt x="532145" y="363786"/>
                  </a:moveTo>
                  <a:lnTo>
                    <a:pt x="294960" y="297253"/>
                  </a:lnTo>
                  <a:cubicBezTo>
                    <a:pt x="253529" y="285165"/>
                    <a:pt x="240225" y="275457"/>
                    <a:pt x="240225" y="248996"/>
                  </a:cubicBezTo>
                  <a:cubicBezTo>
                    <a:pt x="240225" y="231768"/>
                    <a:pt x="254289" y="214064"/>
                    <a:pt x="294485" y="214064"/>
                  </a:cubicBezTo>
                  <a:lnTo>
                    <a:pt x="634773" y="214064"/>
                  </a:lnTo>
                  <a:lnTo>
                    <a:pt x="634773" y="0"/>
                  </a:lnTo>
                  <a:lnTo>
                    <a:pt x="262652" y="0"/>
                  </a:lnTo>
                  <a:cubicBezTo>
                    <a:pt x="128095" y="0"/>
                    <a:pt x="0" y="101845"/>
                    <a:pt x="0" y="256420"/>
                  </a:cubicBezTo>
                  <a:cubicBezTo>
                    <a:pt x="0" y="388247"/>
                    <a:pt x="76401" y="471817"/>
                    <a:pt x="187486" y="505321"/>
                  </a:cubicBezTo>
                  <a:lnTo>
                    <a:pt x="410607" y="572044"/>
                  </a:lnTo>
                  <a:cubicBezTo>
                    <a:pt x="450328" y="584037"/>
                    <a:pt x="455364" y="593270"/>
                    <a:pt x="455364" y="612020"/>
                  </a:cubicBezTo>
                  <a:cubicBezTo>
                    <a:pt x="455364" y="643811"/>
                    <a:pt x="428852" y="655709"/>
                    <a:pt x="388086" y="655709"/>
                  </a:cubicBezTo>
                  <a:lnTo>
                    <a:pt x="14634" y="655709"/>
                  </a:lnTo>
                  <a:lnTo>
                    <a:pt x="14634" y="857971"/>
                  </a:lnTo>
                  <a:lnTo>
                    <a:pt x="390841" y="857971"/>
                  </a:lnTo>
                  <a:cubicBezTo>
                    <a:pt x="568920" y="857971"/>
                    <a:pt x="695684" y="762218"/>
                    <a:pt x="695684" y="591651"/>
                  </a:cubicBezTo>
                  <a:cubicBezTo>
                    <a:pt x="695684" y="439646"/>
                    <a:pt x="613772" y="388723"/>
                    <a:pt x="532335" y="363881"/>
                  </a:cubicBezTo>
                </a:path>
              </a:pathLst>
            </a:custGeom>
            <a:solidFill>
              <a:srgbClr val="FFFFFF"/>
            </a:solidFill>
            <a:ln w="9503" cap="flat">
              <a:noFill/>
              <a:prstDash val="solid"/>
              <a:miter/>
            </a:ln>
          </p:spPr>
          <p:txBody>
            <a:bodyPr rtlCol="0" anchor="ctr"/>
            <a:lstStyle/>
            <a:p>
              <a:endParaRPr lang="fi-FI"/>
            </a:p>
          </p:txBody>
        </p:sp>
        <p:sp>
          <p:nvSpPr>
            <p:cNvPr id="11" name="Freeform 10">
              <a:extLst>
                <a:ext uri="{FF2B5EF4-FFF2-40B4-BE49-F238E27FC236}">
                  <a16:creationId xmlns:a16="http://schemas.microsoft.com/office/drawing/2014/main" id="{446B663A-CB55-2F1D-4D95-53C35DAF2902}"/>
                </a:ext>
              </a:extLst>
            </p:cNvPr>
            <p:cNvSpPr/>
            <p:nvPr/>
          </p:nvSpPr>
          <p:spPr>
            <a:xfrm>
              <a:off x="6349053" y="2922250"/>
              <a:ext cx="870817" cy="858065"/>
            </a:xfrm>
            <a:custGeom>
              <a:avLst/>
              <a:gdLst>
                <a:gd name="connsiteX0" fmla="*/ 870817 w 870817"/>
                <a:gd name="connsiteY0" fmla="*/ 0 h 858065"/>
                <a:gd name="connsiteX1" fmla="*/ 572911 w 870817"/>
                <a:gd name="connsiteY1" fmla="*/ 0 h 858065"/>
                <a:gd name="connsiteX2" fmla="*/ 259135 w 870817"/>
                <a:gd name="connsiteY2" fmla="*/ 405666 h 858065"/>
                <a:gd name="connsiteX3" fmla="*/ 259135 w 870817"/>
                <a:gd name="connsiteY3" fmla="*/ 0 h 858065"/>
                <a:gd name="connsiteX4" fmla="*/ 0 w 870817"/>
                <a:gd name="connsiteY4" fmla="*/ 0 h 858065"/>
                <a:gd name="connsiteX5" fmla="*/ 0 w 870817"/>
                <a:gd name="connsiteY5" fmla="*/ 858066 h 858065"/>
                <a:gd name="connsiteX6" fmla="*/ 259135 w 870817"/>
                <a:gd name="connsiteY6" fmla="*/ 858066 h 858065"/>
                <a:gd name="connsiteX7" fmla="*/ 259135 w 870817"/>
                <a:gd name="connsiteY7" fmla="*/ 436410 h 858065"/>
                <a:gd name="connsiteX8" fmla="*/ 572911 w 870817"/>
                <a:gd name="connsiteY8" fmla="*/ 858066 h 858065"/>
                <a:gd name="connsiteX9" fmla="*/ 870817 w 870817"/>
                <a:gd name="connsiteY9" fmla="*/ 858066 h 858065"/>
                <a:gd name="connsiteX10" fmla="*/ 527109 w 870817"/>
                <a:gd name="connsiteY10" fmla="*/ 420705 h 858065"/>
                <a:gd name="connsiteX11" fmla="*/ 870817 w 870817"/>
                <a:gd name="connsiteY11" fmla="*/ 0 h 85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0817" h="858065">
                  <a:moveTo>
                    <a:pt x="870817" y="0"/>
                  </a:moveTo>
                  <a:lnTo>
                    <a:pt x="572911" y="0"/>
                  </a:lnTo>
                  <a:lnTo>
                    <a:pt x="259135" y="405666"/>
                  </a:lnTo>
                  <a:lnTo>
                    <a:pt x="259135" y="0"/>
                  </a:lnTo>
                  <a:lnTo>
                    <a:pt x="0" y="0"/>
                  </a:lnTo>
                  <a:lnTo>
                    <a:pt x="0" y="858066"/>
                  </a:lnTo>
                  <a:lnTo>
                    <a:pt x="259135" y="858066"/>
                  </a:lnTo>
                  <a:lnTo>
                    <a:pt x="259135" y="436410"/>
                  </a:lnTo>
                  <a:lnTo>
                    <a:pt x="572911" y="858066"/>
                  </a:lnTo>
                  <a:lnTo>
                    <a:pt x="870817" y="858066"/>
                  </a:lnTo>
                  <a:lnTo>
                    <a:pt x="527109" y="420705"/>
                  </a:lnTo>
                  <a:lnTo>
                    <a:pt x="870817" y="0"/>
                  </a:lnTo>
                  <a:close/>
                </a:path>
              </a:pathLst>
            </a:custGeom>
            <a:solidFill>
              <a:srgbClr val="FFFFFF"/>
            </a:solidFill>
            <a:ln w="9503" cap="flat">
              <a:noFill/>
              <a:prstDash val="solid"/>
              <a:miter/>
            </a:ln>
          </p:spPr>
          <p:txBody>
            <a:bodyPr rtlCol="0" anchor="ctr"/>
            <a:lstStyle/>
            <a:p>
              <a:endParaRPr lang="fi-FI"/>
            </a:p>
          </p:txBody>
        </p:sp>
        <p:sp>
          <p:nvSpPr>
            <p:cNvPr id="12" name="Freeform 11">
              <a:extLst>
                <a:ext uri="{FF2B5EF4-FFF2-40B4-BE49-F238E27FC236}">
                  <a16:creationId xmlns:a16="http://schemas.microsoft.com/office/drawing/2014/main" id="{B2B9F134-E97F-EB00-05B2-D4E7EE51FB11}"/>
                </a:ext>
              </a:extLst>
            </p:cNvPr>
            <p:cNvSpPr/>
            <p:nvPr/>
          </p:nvSpPr>
          <p:spPr>
            <a:xfrm>
              <a:off x="5380455" y="2922250"/>
              <a:ext cx="933439" cy="857875"/>
            </a:xfrm>
            <a:custGeom>
              <a:avLst/>
              <a:gdLst>
                <a:gd name="connsiteX0" fmla="*/ 564644 w 933439"/>
                <a:gd name="connsiteY0" fmla="*/ 0 h 857875"/>
                <a:gd name="connsiteX1" fmla="*/ 329930 w 933439"/>
                <a:gd name="connsiteY1" fmla="*/ 0 h 857875"/>
                <a:gd name="connsiteX2" fmla="*/ 0 w 933439"/>
                <a:gd name="connsiteY2" fmla="*/ 857876 h 857875"/>
                <a:gd name="connsiteX3" fmla="*/ 234714 w 933439"/>
                <a:gd name="connsiteY3" fmla="*/ 857876 h 857875"/>
                <a:gd name="connsiteX4" fmla="*/ 299997 w 933439"/>
                <a:gd name="connsiteY4" fmla="*/ 688261 h 857875"/>
                <a:gd name="connsiteX5" fmla="*/ 633443 w 933439"/>
                <a:gd name="connsiteY5" fmla="*/ 688261 h 857875"/>
                <a:gd name="connsiteX6" fmla="*/ 698630 w 933439"/>
                <a:gd name="connsiteY6" fmla="*/ 857876 h 857875"/>
                <a:gd name="connsiteX7" fmla="*/ 933439 w 933439"/>
                <a:gd name="connsiteY7" fmla="*/ 857876 h 857875"/>
                <a:gd name="connsiteX8" fmla="*/ 603510 w 933439"/>
                <a:gd name="connsiteY8" fmla="*/ 0 h 857875"/>
                <a:gd name="connsiteX9" fmla="*/ 564739 w 933439"/>
                <a:gd name="connsiteY9" fmla="*/ 0 h 857875"/>
                <a:gd name="connsiteX10" fmla="*/ 373357 w 933439"/>
                <a:gd name="connsiteY10" fmla="*/ 497326 h 857875"/>
                <a:gd name="connsiteX11" fmla="*/ 466577 w 933439"/>
                <a:gd name="connsiteY11" fmla="*/ 254993 h 857875"/>
                <a:gd name="connsiteX12" fmla="*/ 559703 w 933439"/>
                <a:gd name="connsiteY12" fmla="*/ 497326 h 857875"/>
                <a:gd name="connsiteX13" fmla="*/ 373357 w 933439"/>
                <a:gd name="connsiteY13" fmla="*/ 497326 h 85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33439" h="857875">
                  <a:moveTo>
                    <a:pt x="564644" y="0"/>
                  </a:moveTo>
                  <a:lnTo>
                    <a:pt x="329930" y="0"/>
                  </a:lnTo>
                  <a:lnTo>
                    <a:pt x="0" y="857876"/>
                  </a:lnTo>
                  <a:lnTo>
                    <a:pt x="234714" y="857876"/>
                  </a:lnTo>
                  <a:lnTo>
                    <a:pt x="299997" y="688261"/>
                  </a:lnTo>
                  <a:lnTo>
                    <a:pt x="633443" y="688261"/>
                  </a:lnTo>
                  <a:lnTo>
                    <a:pt x="698630" y="857876"/>
                  </a:lnTo>
                  <a:lnTo>
                    <a:pt x="933439" y="857876"/>
                  </a:lnTo>
                  <a:lnTo>
                    <a:pt x="603510" y="0"/>
                  </a:lnTo>
                  <a:lnTo>
                    <a:pt x="564739" y="0"/>
                  </a:lnTo>
                  <a:close/>
                  <a:moveTo>
                    <a:pt x="373357" y="497326"/>
                  </a:moveTo>
                  <a:lnTo>
                    <a:pt x="466577" y="254993"/>
                  </a:lnTo>
                  <a:lnTo>
                    <a:pt x="559703" y="497326"/>
                  </a:lnTo>
                  <a:lnTo>
                    <a:pt x="373357" y="497326"/>
                  </a:lnTo>
                  <a:close/>
                </a:path>
              </a:pathLst>
            </a:custGeom>
            <a:solidFill>
              <a:srgbClr val="FFFFFF"/>
            </a:solid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376276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opetus">
    <p:bg>
      <p:bgPr>
        <a:solidFill>
          <a:schemeClr val="accent1"/>
        </a:solidFill>
        <a:effectLst/>
      </p:bgPr>
    </p:bg>
    <p:spTree>
      <p:nvGrpSpPr>
        <p:cNvPr id="1" name=""/>
        <p:cNvGrpSpPr/>
        <p:nvPr/>
      </p:nvGrpSpPr>
      <p:grpSpPr>
        <a:xfrm>
          <a:off x="0" y="0"/>
          <a:ext cx="0" cy="0"/>
          <a:chOff x="0" y="0"/>
          <a:chExt cx="0" cy="0"/>
        </a:xfrm>
      </p:grpSpPr>
      <p:sp>
        <p:nvSpPr>
          <p:cNvPr id="30" name="Freeform 29">
            <a:extLst>
              <a:ext uri="{FF2B5EF4-FFF2-40B4-BE49-F238E27FC236}">
                <a16:creationId xmlns:a16="http://schemas.microsoft.com/office/drawing/2014/main" id="{E06C254C-8581-C051-8FEE-7D137EE9DC1D}"/>
              </a:ext>
            </a:extLst>
          </p:cNvPr>
          <p:cNvSpPr/>
          <p:nvPr/>
        </p:nvSpPr>
        <p:spPr>
          <a:xfrm>
            <a:off x="7050361" y="774891"/>
            <a:ext cx="5143038" cy="6077762"/>
          </a:xfrm>
          <a:custGeom>
            <a:avLst/>
            <a:gdLst>
              <a:gd name="connsiteX0" fmla="*/ 4612980 w 5143038"/>
              <a:gd name="connsiteY0" fmla="*/ 1284205 h 6077762"/>
              <a:gd name="connsiteX1" fmla="*/ 2488924 w 5143038"/>
              <a:gd name="connsiteY1" fmla="*/ 48110 h 6077762"/>
              <a:gd name="connsiteX2" fmla="*/ 2449473 w 5143038"/>
              <a:gd name="connsiteY2" fmla="*/ 47855 h 6077762"/>
              <a:gd name="connsiteX3" fmla="*/ 2430128 w 5143038"/>
              <a:gd name="connsiteY3" fmla="*/ 13873 h 6077762"/>
              <a:gd name="connsiteX4" fmla="*/ 2406330 w 5143038"/>
              <a:gd name="connsiteY4" fmla="*/ 0 h 6077762"/>
              <a:gd name="connsiteX5" fmla="*/ 14254 w 5143038"/>
              <a:gd name="connsiteY5" fmla="*/ 1358151 h 6077762"/>
              <a:gd name="connsiteX6" fmla="*/ 0 w 5143038"/>
              <a:gd name="connsiteY6" fmla="*/ 4001780 h 6077762"/>
              <a:gd name="connsiteX7" fmla="*/ 37671 w 5143038"/>
              <a:gd name="connsiteY7" fmla="*/ 4068091 h 6077762"/>
              <a:gd name="connsiteX8" fmla="*/ 14254 w 5143038"/>
              <a:gd name="connsiteY8" fmla="*/ 4108310 h 6077762"/>
              <a:gd name="connsiteX9" fmla="*/ 2206142 w 5143038"/>
              <a:gd name="connsiteY9" fmla="*/ 5383987 h 6077762"/>
              <a:gd name="connsiteX10" fmla="*/ 2376804 w 5143038"/>
              <a:gd name="connsiteY10" fmla="*/ 5483389 h 6077762"/>
              <a:gd name="connsiteX11" fmla="*/ 3398234 w 5143038"/>
              <a:gd name="connsiteY11" fmla="*/ 6077763 h 6077762"/>
              <a:gd name="connsiteX12" fmla="*/ 5143039 w 5143038"/>
              <a:gd name="connsiteY12" fmla="*/ 6077763 h 6077762"/>
              <a:gd name="connsiteX13" fmla="*/ 5143039 w 5143038"/>
              <a:gd name="connsiteY13" fmla="*/ 1592719 h 6077762"/>
              <a:gd name="connsiteX14" fmla="*/ 4783515 w 5143038"/>
              <a:gd name="connsiteY14" fmla="*/ 1383479 h 6077762"/>
              <a:gd name="connsiteX15" fmla="*/ 4612980 w 5143038"/>
              <a:gd name="connsiteY15" fmla="*/ 1284205 h 6077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43038" h="6077762">
                <a:moveTo>
                  <a:pt x="4612980" y="1284205"/>
                </a:moveTo>
                <a:lnTo>
                  <a:pt x="2488924" y="48110"/>
                </a:lnTo>
                <a:lnTo>
                  <a:pt x="2449473" y="47855"/>
                </a:lnTo>
                <a:lnTo>
                  <a:pt x="2430128" y="13873"/>
                </a:lnTo>
                <a:lnTo>
                  <a:pt x="2406330" y="0"/>
                </a:lnTo>
                <a:lnTo>
                  <a:pt x="14254" y="1358151"/>
                </a:lnTo>
                <a:lnTo>
                  <a:pt x="0" y="4001780"/>
                </a:lnTo>
                <a:lnTo>
                  <a:pt x="37671" y="4068091"/>
                </a:lnTo>
                <a:lnTo>
                  <a:pt x="14254" y="4108310"/>
                </a:lnTo>
                <a:lnTo>
                  <a:pt x="2206142" y="5383987"/>
                </a:lnTo>
                <a:lnTo>
                  <a:pt x="2376804" y="5483389"/>
                </a:lnTo>
                <a:lnTo>
                  <a:pt x="3398234" y="6077763"/>
                </a:lnTo>
                <a:lnTo>
                  <a:pt x="5143039" y="6077763"/>
                </a:lnTo>
                <a:lnTo>
                  <a:pt x="5143039" y="1592719"/>
                </a:lnTo>
                <a:lnTo>
                  <a:pt x="4783515" y="1383479"/>
                </a:lnTo>
                <a:lnTo>
                  <a:pt x="4612980" y="1284205"/>
                </a:lnTo>
                <a:close/>
              </a:path>
            </a:pathLst>
          </a:custGeom>
          <a:solidFill>
            <a:srgbClr val="FF675C"/>
          </a:solidFill>
          <a:ln w="12727" cap="flat">
            <a:noFill/>
            <a:prstDash val="solid"/>
            <a:miter/>
          </a:ln>
        </p:spPr>
        <p:txBody>
          <a:bodyPr rtlCol="0" anchor="ctr"/>
          <a:lstStyle/>
          <a:p>
            <a:endParaRPr lang="fi-FI" b="1" dirty="0"/>
          </a:p>
        </p:txBody>
      </p:sp>
      <p:sp>
        <p:nvSpPr>
          <p:cNvPr id="31" name="Freeform 30">
            <a:extLst>
              <a:ext uri="{FF2B5EF4-FFF2-40B4-BE49-F238E27FC236}">
                <a16:creationId xmlns:a16="http://schemas.microsoft.com/office/drawing/2014/main" id="{F0B663A6-FE2A-9129-91A9-9CC9703566D6}"/>
              </a:ext>
            </a:extLst>
          </p:cNvPr>
          <p:cNvSpPr/>
          <p:nvPr userDrawn="1"/>
        </p:nvSpPr>
        <p:spPr>
          <a:xfrm>
            <a:off x="2615445" y="3262736"/>
            <a:ext cx="4457716" cy="3595264"/>
          </a:xfrm>
          <a:custGeom>
            <a:avLst/>
            <a:gdLst>
              <a:gd name="connsiteX0" fmla="*/ 3611785 w 4457716"/>
              <a:gd name="connsiteY0" fmla="*/ 3039200 h 3595264"/>
              <a:gd name="connsiteX1" fmla="*/ 4434299 w 4457716"/>
              <a:gd name="connsiteY1" fmla="*/ 1625811 h 3595264"/>
              <a:gd name="connsiteX2" fmla="*/ 4457716 w 4457716"/>
              <a:gd name="connsiteY2" fmla="*/ 1585592 h 3595264"/>
              <a:gd name="connsiteX3" fmla="*/ 4420046 w 4457716"/>
              <a:gd name="connsiteY3" fmla="*/ 1519282 h 3595264"/>
              <a:gd name="connsiteX4" fmla="*/ 3563042 w 4457716"/>
              <a:gd name="connsiteY4" fmla="*/ 9800 h 3595264"/>
              <a:gd name="connsiteX5" fmla="*/ 1757150 w 4457716"/>
              <a:gd name="connsiteY5" fmla="*/ 0 h 3595264"/>
              <a:gd name="connsiteX6" fmla="*/ 911346 w 4457716"/>
              <a:gd name="connsiteY6" fmla="*/ 1453735 h 3595264"/>
              <a:gd name="connsiteX7" fmla="*/ 845931 w 4457716"/>
              <a:gd name="connsiteY7" fmla="*/ 1566119 h 3595264"/>
              <a:gd name="connsiteX8" fmla="*/ 0 w 4457716"/>
              <a:gd name="connsiteY8" fmla="*/ 3019854 h 3595264"/>
              <a:gd name="connsiteX9" fmla="*/ 326690 w 4457716"/>
              <a:gd name="connsiteY9" fmla="*/ 3595264 h 3595264"/>
              <a:gd name="connsiteX10" fmla="*/ 3288277 w 4457716"/>
              <a:gd name="connsiteY10" fmla="*/ 3595264 h 3595264"/>
              <a:gd name="connsiteX11" fmla="*/ 3546370 w 4457716"/>
              <a:gd name="connsiteY11" fmla="*/ 3151711 h 3595264"/>
              <a:gd name="connsiteX12" fmla="*/ 3611785 w 4457716"/>
              <a:gd name="connsiteY12" fmla="*/ 3039200 h 3595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457716" h="3595264">
                <a:moveTo>
                  <a:pt x="3611785" y="3039200"/>
                </a:moveTo>
                <a:lnTo>
                  <a:pt x="4434299" y="1625811"/>
                </a:lnTo>
                <a:lnTo>
                  <a:pt x="4457716" y="1585592"/>
                </a:lnTo>
                <a:lnTo>
                  <a:pt x="4420046" y="1519282"/>
                </a:lnTo>
                <a:lnTo>
                  <a:pt x="3563042" y="9800"/>
                </a:lnTo>
                <a:lnTo>
                  <a:pt x="1757150" y="0"/>
                </a:lnTo>
                <a:lnTo>
                  <a:pt x="911346" y="1453735"/>
                </a:lnTo>
                <a:lnTo>
                  <a:pt x="845931" y="1566119"/>
                </a:lnTo>
                <a:lnTo>
                  <a:pt x="0" y="3019854"/>
                </a:lnTo>
                <a:lnTo>
                  <a:pt x="326690" y="3595264"/>
                </a:lnTo>
                <a:lnTo>
                  <a:pt x="3288277" y="3595264"/>
                </a:lnTo>
                <a:lnTo>
                  <a:pt x="3546370" y="3151711"/>
                </a:lnTo>
                <a:lnTo>
                  <a:pt x="3611785" y="3039200"/>
                </a:lnTo>
                <a:close/>
              </a:path>
            </a:pathLst>
          </a:custGeom>
          <a:solidFill>
            <a:srgbClr val="FF675C"/>
          </a:solidFill>
          <a:ln w="12727" cap="flat">
            <a:noFill/>
            <a:prstDash val="solid"/>
            <a:miter/>
          </a:ln>
        </p:spPr>
        <p:txBody>
          <a:bodyPr rtlCol="0" anchor="ctr"/>
          <a:lstStyle/>
          <a:p>
            <a:endParaRPr lang="fi-FI" b="1"/>
          </a:p>
        </p:txBody>
      </p:sp>
      <p:sp>
        <p:nvSpPr>
          <p:cNvPr id="32" name="Freeform 31">
            <a:extLst>
              <a:ext uri="{FF2B5EF4-FFF2-40B4-BE49-F238E27FC236}">
                <a16:creationId xmlns:a16="http://schemas.microsoft.com/office/drawing/2014/main" id="{F83BD80E-52DC-CFC3-14E6-680FA05EDC35}"/>
              </a:ext>
            </a:extLst>
          </p:cNvPr>
          <p:cNvSpPr/>
          <p:nvPr/>
        </p:nvSpPr>
        <p:spPr>
          <a:xfrm>
            <a:off x="4460133" y="-2122"/>
            <a:ext cx="2863719" cy="2445588"/>
          </a:xfrm>
          <a:custGeom>
            <a:avLst/>
            <a:gdLst>
              <a:gd name="connsiteX0" fmla="*/ 747174 w 2863719"/>
              <a:gd name="connsiteY0" fmla="*/ 1689703 h 2445588"/>
              <a:gd name="connsiteX1" fmla="*/ 804952 w 2863719"/>
              <a:gd name="connsiteY1" fmla="*/ 1743922 h 2445588"/>
              <a:gd name="connsiteX2" fmla="*/ 1552126 w 2863719"/>
              <a:gd name="connsiteY2" fmla="*/ 2445589 h 2445588"/>
              <a:gd name="connsiteX3" fmla="*/ 2610336 w 2863719"/>
              <a:gd name="connsiteY3" fmla="*/ 2130329 h 2445588"/>
              <a:gd name="connsiteX4" fmla="*/ 2863720 w 2863719"/>
              <a:gd name="connsiteY4" fmla="*/ 1059310 h 2445588"/>
              <a:gd name="connsiteX5" fmla="*/ 2116547 w 2863719"/>
              <a:gd name="connsiteY5" fmla="*/ 357643 h 2445588"/>
              <a:gd name="connsiteX6" fmla="*/ 2058768 w 2863719"/>
              <a:gd name="connsiteY6" fmla="*/ 303424 h 2445588"/>
              <a:gd name="connsiteX7" fmla="*/ 1735642 w 2863719"/>
              <a:gd name="connsiteY7" fmla="*/ 0 h 2445588"/>
              <a:gd name="connsiteX8" fmla="*/ 233786 w 2863719"/>
              <a:gd name="connsiteY8" fmla="*/ 0 h 2445588"/>
              <a:gd name="connsiteX9" fmla="*/ 0 w 2863719"/>
              <a:gd name="connsiteY9" fmla="*/ 988163 h 2445588"/>
              <a:gd name="connsiteX10" fmla="*/ 747174 w 2863719"/>
              <a:gd name="connsiteY10" fmla="*/ 1689703 h 2445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63719" h="2445588">
                <a:moveTo>
                  <a:pt x="747174" y="1689703"/>
                </a:moveTo>
                <a:lnTo>
                  <a:pt x="804952" y="1743922"/>
                </a:lnTo>
                <a:lnTo>
                  <a:pt x="1552126" y="2445589"/>
                </a:lnTo>
                <a:lnTo>
                  <a:pt x="2610336" y="2130329"/>
                </a:lnTo>
                <a:lnTo>
                  <a:pt x="2863720" y="1059310"/>
                </a:lnTo>
                <a:lnTo>
                  <a:pt x="2116547" y="357643"/>
                </a:lnTo>
                <a:lnTo>
                  <a:pt x="2058768" y="303424"/>
                </a:lnTo>
                <a:lnTo>
                  <a:pt x="1735642" y="0"/>
                </a:lnTo>
                <a:lnTo>
                  <a:pt x="233786" y="0"/>
                </a:lnTo>
                <a:lnTo>
                  <a:pt x="0" y="988163"/>
                </a:lnTo>
                <a:lnTo>
                  <a:pt x="747174" y="1689703"/>
                </a:lnTo>
                <a:close/>
              </a:path>
            </a:pathLst>
          </a:custGeom>
          <a:solidFill>
            <a:srgbClr val="FF675C"/>
          </a:solidFill>
          <a:ln w="12727" cap="flat">
            <a:noFill/>
            <a:prstDash val="solid"/>
            <a:miter/>
          </a:ln>
        </p:spPr>
        <p:txBody>
          <a:bodyPr rtlCol="0" anchor="ctr"/>
          <a:lstStyle/>
          <a:p>
            <a:endParaRPr lang="fi-FI" b="1"/>
          </a:p>
        </p:txBody>
      </p:sp>
      <p:sp>
        <p:nvSpPr>
          <p:cNvPr id="4" name="Date Placeholder 3">
            <a:extLst>
              <a:ext uri="{FF2B5EF4-FFF2-40B4-BE49-F238E27FC236}">
                <a16:creationId xmlns:a16="http://schemas.microsoft.com/office/drawing/2014/main" id="{ACF17718-F918-1F39-CEA8-47D0571DE34C}"/>
              </a:ext>
            </a:extLst>
          </p:cNvPr>
          <p:cNvSpPr>
            <a:spLocks noGrp="1"/>
          </p:cNvSpPr>
          <p:nvPr>
            <p:ph type="dt" sz="half" idx="10"/>
          </p:nvPr>
        </p:nvSpPr>
        <p:spPr/>
        <p:txBody>
          <a:bodyPr/>
          <a:lstStyle>
            <a:lvl1pPr>
              <a:defRPr>
                <a:solidFill>
                  <a:schemeClr val="bg1"/>
                </a:solidFill>
              </a:defRPr>
            </a:lvl1pPr>
          </a:lstStyle>
          <a:p>
            <a:fld id="{F8E401C0-04BA-B24C-862B-7FCCB0FB4396}" type="datetimeFigureOut">
              <a:rPr lang="fi-FI" smtClean="0"/>
              <a:pPr/>
              <a:t>12.10.2024</a:t>
            </a:fld>
            <a:endParaRPr lang="fi-FI"/>
          </a:p>
        </p:txBody>
      </p:sp>
      <p:sp>
        <p:nvSpPr>
          <p:cNvPr id="5" name="Footer Placeholder 4">
            <a:extLst>
              <a:ext uri="{FF2B5EF4-FFF2-40B4-BE49-F238E27FC236}">
                <a16:creationId xmlns:a16="http://schemas.microsoft.com/office/drawing/2014/main" id="{A24D6152-A148-1EC6-3108-A96C6A720AEF}"/>
              </a:ext>
            </a:extLst>
          </p:cNvPr>
          <p:cNvSpPr>
            <a:spLocks noGrp="1"/>
          </p:cNvSpPr>
          <p:nvPr>
            <p:ph type="ftr" sz="quarter" idx="11"/>
          </p:nvPr>
        </p:nvSpPr>
        <p:spPr/>
        <p:txBody>
          <a:bodyPr/>
          <a:lstStyle>
            <a:lvl1pPr>
              <a:defRPr>
                <a:solidFill>
                  <a:schemeClr val="bg1"/>
                </a:solidFill>
              </a:defRPr>
            </a:lvl1pPr>
          </a:lstStyle>
          <a:p>
            <a:endParaRPr lang="fi-FI"/>
          </a:p>
        </p:txBody>
      </p:sp>
      <p:sp>
        <p:nvSpPr>
          <p:cNvPr id="6" name="Slide Number Placeholder 5">
            <a:extLst>
              <a:ext uri="{FF2B5EF4-FFF2-40B4-BE49-F238E27FC236}">
                <a16:creationId xmlns:a16="http://schemas.microsoft.com/office/drawing/2014/main" id="{8F03F7A7-3D06-6B52-210F-FA2D5B71157A}"/>
              </a:ext>
            </a:extLst>
          </p:cNvPr>
          <p:cNvSpPr>
            <a:spLocks noGrp="1"/>
          </p:cNvSpPr>
          <p:nvPr>
            <p:ph type="sldNum" sz="quarter" idx="12"/>
          </p:nvPr>
        </p:nvSpPr>
        <p:spPr>
          <a:xfrm>
            <a:off x="640079" y="6330188"/>
            <a:ext cx="407613" cy="365125"/>
          </a:xfrm>
        </p:spPr>
        <p:txBody>
          <a:bodyPr/>
          <a:lstStyle>
            <a:lvl1pPr>
              <a:defRPr>
                <a:solidFill>
                  <a:schemeClr val="bg1"/>
                </a:solidFill>
              </a:defRPr>
            </a:lvl1pPr>
          </a:lstStyle>
          <a:p>
            <a:fld id="{FA425643-7145-EF4C-9D69-55240E8E787D}" type="slidenum">
              <a:rPr lang="fi-FI" smtClean="0"/>
              <a:pPr/>
              <a:t>‹#›</a:t>
            </a:fld>
            <a:endParaRPr lang="fi-FI"/>
          </a:p>
        </p:txBody>
      </p:sp>
      <p:grpSp>
        <p:nvGrpSpPr>
          <p:cNvPr id="13" name="Group 12">
            <a:extLst>
              <a:ext uri="{FF2B5EF4-FFF2-40B4-BE49-F238E27FC236}">
                <a16:creationId xmlns:a16="http://schemas.microsoft.com/office/drawing/2014/main" id="{5C05A0B4-8B5B-1E24-A439-CD79AE391623}"/>
              </a:ext>
            </a:extLst>
          </p:cNvPr>
          <p:cNvGrpSpPr/>
          <p:nvPr userDrawn="1"/>
        </p:nvGrpSpPr>
        <p:grpSpPr>
          <a:xfrm>
            <a:off x="724519" y="1023085"/>
            <a:ext cx="1873356" cy="641124"/>
            <a:chOff x="4038600" y="2942903"/>
            <a:chExt cx="3851969" cy="1318270"/>
          </a:xfrm>
        </p:grpSpPr>
        <p:sp>
          <p:nvSpPr>
            <p:cNvPr id="10" name="Freeform 9">
              <a:extLst>
                <a:ext uri="{FF2B5EF4-FFF2-40B4-BE49-F238E27FC236}">
                  <a16:creationId xmlns:a16="http://schemas.microsoft.com/office/drawing/2014/main" id="{BE8F712A-B476-F975-F971-9013BC9402E0}"/>
                </a:ext>
              </a:extLst>
            </p:cNvPr>
            <p:cNvSpPr/>
            <p:nvPr/>
          </p:nvSpPr>
          <p:spPr>
            <a:xfrm>
              <a:off x="4038600" y="2943094"/>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solidFill>
              <a:schemeClr val="bg1"/>
            </a:solidFill>
            <a:ln w="9503" cap="flat">
              <a:noFill/>
              <a:prstDash val="solid"/>
              <a:miter/>
            </a:ln>
          </p:spPr>
          <p:txBody>
            <a:bodyPr rtlCol="0" anchor="ctr"/>
            <a:lstStyle/>
            <a:p>
              <a:endParaRPr lang="fi-FI"/>
            </a:p>
          </p:txBody>
        </p:sp>
        <p:sp>
          <p:nvSpPr>
            <p:cNvPr id="11" name="Freeform 10">
              <a:extLst>
                <a:ext uri="{FF2B5EF4-FFF2-40B4-BE49-F238E27FC236}">
                  <a16:creationId xmlns:a16="http://schemas.microsoft.com/office/drawing/2014/main" id="{4FA4D12D-F6E3-36B1-0410-F5E9F567F6E6}"/>
                </a:ext>
              </a:extLst>
            </p:cNvPr>
            <p:cNvSpPr/>
            <p:nvPr/>
          </p:nvSpPr>
          <p:spPr>
            <a:xfrm>
              <a:off x="6552510" y="2942903"/>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solidFill>
              <a:schemeClr val="bg1"/>
            </a:solidFill>
            <a:ln w="9503" cap="flat">
              <a:noFill/>
              <a:prstDash val="solid"/>
              <a:miter/>
            </a:ln>
          </p:spPr>
          <p:txBody>
            <a:bodyPr rtlCol="0" anchor="ctr"/>
            <a:lstStyle/>
            <a:p>
              <a:endParaRPr lang="fi-FI"/>
            </a:p>
          </p:txBody>
        </p:sp>
        <p:sp>
          <p:nvSpPr>
            <p:cNvPr id="12" name="Freeform 11">
              <a:extLst>
                <a:ext uri="{FF2B5EF4-FFF2-40B4-BE49-F238E27FC236}">
                  <a16:creationId xmlns:a16="http://schemas.microsoft.com/office/drawing/2014/main" id="{E1D2CB15-69C9-7C25-7348-2D0B056A7812}"/>
                </a:ext>
              </a:extLst>
            </p:cNvPr>
            <p:cNvSpPr/>
            <p:nvPr/>
          </p:nvSpPr>
          <p:spPr>
            <a:xfrm>
              <a:off x="5064215" y="2942903"/>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solidFill>
              <a:schemeClr val="bg1"/>
            </a:solidFill>
            <a:ln w="9503" cap="flat">
              <a:noFill/>
              <a:prstDash val="solid"/>
              <a:miter/>
            </a:ln>
          </p:spPr>
          <p:txBody>
            <a:bodyPr rtlCol="0" anchor="ctr"/>
            <a:lstStyle/>
            <a:p>
              <a:endParaRPr lang="fi-FI"/>
            </a:p>
          </p:txBody>
        </p:sp>
      </p:grpSp>
      <p:sp>
        <p:nvSpPr>
          <p:cNvPr id="15" name="Title 1">
            <a:extLst>
              <a:ext uri="{FF2B5EF4-FFF2-40B4-BE49-F238E27FC236}">
                <a16:creationId xmlns:a16="http://schemas.microsoft.com/office/drawing/2014/main" id="{795DE17E-3753-D201-E605-0CCA03CBCB3C}"/>
              </a:ext>
            </a:extLst>
          </p:cNvPr>
          <p:cNvSpPr>
            <a:spLocks noGrp="1"/>
          </p:cNvSpPr>
          <p:nvPr>
            <p:ph type="ctrTitle" hasCustomPrompt="1"/>
          </p:nvPr>
        </p:nvSpPr>
        <p:spPr>
          <a:xfrm>
            <a:off x="603503" y="2326701"/>
            <a:ext cx="10848623" cy="1123316"/>
          </a:xfrm>
          <a:prstGeom prst="rect">
            <a:avLst/>
          </a:prstGeom>
        </p:spPr>
        <p:txBody>
          <a:bodyPr>
            <a:noAutofit/>
          </a:bodyPr>
          <a:lstStyle>
            <a:lvl1pPr>
              <a:defRPr sz="4400" baseline="0">
                <a:solidFill>
                  <a:schemeClr val="bg1"/>
                </a:solidFill>
              </a:defRPr>
            </a:lvl1pPr>
          </a:lstStyle>
          <a:p>
            <a:r>
              <a:rPr lang="fi-FI" dirty="0"/>
              <a:t>Kiitos</a:t>
            </a:r>
            <a:endParaRPr lang="en-US" dirty="0"/>
          </a:p>
        </p:txBody>
      </p:sp>
      <p:sp>
        <p:nvSpPr>
          <p:cNvPr id="26" name="Freeform 25">
            <a:extLst>
              <a:ext uri="{FF2B5EF4-FFF2-40B4-BE49-F238E27FC236}">
                <a16:creationId xmlns:a16="http://schemas.microsoft.com/office/drawing/2014/main" id="{8CBD105D-895D-72AF-FBF7-22DD958D4C63}"/>
              </a:ext>
            </a:extLst>
          </p:cNvPr>
          <p:cNvSpPr/>
          <p:nvPr/>
        </p:nvSpPr>
        <p:spPr>
          <a:xfrm>
            <a:off x="9539285" y="-2122"/>
            <a:ext cx="2654114" cy="2369733"/>
          </a:xfrm>
          <a:custGeom>
            <a:avLst/>
            <a:gdLst>
              <a:gd name="connsiteX0" fmla="*/ 0 w 2654114"/>
              <a:gd name="connsiteY0" fmla="*/ 825124 h 2369733"/>
              <a:gd name="connsiteX1" fmla="*/ 2124056 w 2654114"/>
              <a:gd name="connsiteY1" fmla="*/ 2061218 h 2369733"/>
              <a:gd name="connsiteX2" fmla="*/ 2294590 w 2654114"/>
              <a:gd name="connsiteY2" fmla="*/ 2160493 h 2369733"/>
              <a:gd name="connsiteX3" fmla="*/ 2654114 w 2654114"/>
              <a:gd name="connsiteY3" fmla="*/ 2369733 h 2369733"/>
              <a:gd name="connsiteX4" fmla="*/ 2654114 w 2654114"/>
              <a:gd name="connsiteY4" fmla="*/ 0 h 2369733"/>
              <a:gd name="connsiteX5" fmla="*/ 1544490 w 2654114"/>
              <a:gd name="connsiteY5" fmla="*/ 0 h 2369733"/>
              <a:gd name="connsiteX6" fmla="*/ 1061009 w 2654114"/>
              <a:gd name="connsiteY6" fmla="*/ 830724 h 2369733"/>
              <a:gd name="connsiteX7" fmla="*/ 0 w 2654114"/>
              <a:gd name="connsiteY7" fmla="*/ 825124 h 236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54114" h="2369733">
                <a:moveTo>
                  <a:pt x="0" y="825124"/>
                </a:moveTo>
                <a:lnTo>
                  <a:pt x="2124056" y="2061218"/>
                </a:lnTo>
                <a:lnTo>
                  <a:pt x="2294590" y="2160493"/>
                </a:lnTo>
                <a:lnTo>
                  <a:pt x="2654114" y="2369733"/>
                </a:lnTo>
                <a:lnTo>
                  <a:pt x="2654114" y="0"/>
                </a:lnTo>
                <a:lnTo>
                  <a:pt x="1544490" y="0"/>
                </a:lnTo>
                <a:lnTo>
                  <a:pt x="1061009" y="830724"/>
                </a:lnTo>
                <a:lnTo>
                  <a:pt x="0" y="825124"/>
                </a:lnTo>
                <a:close/>
              </a:path>
            </a:pathLst>
          </a:custGeom>
          <a:noFill/>
          <a:ln w="12727" cap="flat">
            <a:noFill/>
            <a:prstDash val="solid"/>
            <a:miter/>
          </a:ln>
        </p:spPr>
        <p:txBody>
          <a:bodyPr rtlCol="0" anchor="ctr"/>
          <a:lstStyle/>
          <a:p>
            <a:endParaRPr lang="fi-FI"/>
          </a:p>
        </p:txBody>
      </p:sp>
      <p:sp>
        <p:nvSpPr>
          <p:cNvPr id="27" name="Freeform 26">
            <a:extLst>
              <a:ext uri="{FF2B5EF4-FFF2-40B4-BE49-F238E27FC236}">
                <a16:creationId xmlns:a16="http://schemas.microsoft.com/office/drawing/2014/main" id="{FD897E83-C595-6990-6B9A-0E185FE6C93A}"/>
              </a:ext>
            </a:extLst>
          </p:cNvPr>
          <p:cNvSpPr/>
          <p:nvPr/>
        </p:nvSpPr>
        <p:spPr>
          <a:xfrm>
            <a:off x="5918592" y="4883201"/>
            <a:ext cx="4530002" cy="1969453"/>
          </a:xfrm>
          <a:custGeom>
            <a:avLst/>
            <a:gdLst>
              <a:gd name="connsiteX0" fmla="*/ 3337910 w 4530002"/>
              <a:gd name="connsiteY0" fmla="*/ 1275677 h 1969453"/>
              <a:gd name="connsiteX1" fmla="*/ 1146022 w 4530002"/>
              <a:gd name="connsiteY1" fmla="*/ 0 h 1969453"/>
              <a:gd name="connsiteX2" fmla="*/ 323508 w 4530002"/>
              <a:gd name="connsiteY2" fmla="*/ 1413389 h 1969453"/>
              <a:gd name="connsiteX3" fmla="*/ 258094 w 4530002"/>
              <a:gd name="connsiteY3" fmla="*/ 1525900 h 1969453"/>
              <a:gd name="connsiteX4" fmla="*/ 0 w 4530002"/>
              <a:gd name="connsiteY4" fmla="*/ 1969454 h 1969453"/>
              <a:gd name="connsiteX5" fmla="*/ 4530003 w 4530002"/>
              <a:gd name="connsiteY5" fmla="*/ 1969454 h 1969453"/>
              <a:gd name="connsiteX6" fmla="*/ 3508573 w 4530002"/>
              <a:gd name="connsiteY6" fmla="*/ 1375079 h 1969453"/>
              <a:gd name="connsiteX7" fmla="*/ 3337910 w 4530002"/>
              <a:gd name="connsiteY7" fmla="*/ 1275677 h 1969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30002" h="1969453">
                <a:moveTo>
                  <a:pt x="3337910" y="1275677"/>
                </a:moveTo>
                <a:lnTo>
                  <a:pt x="1146022" y="0"/>
                </a:lnTo>
                <a:lnTo>
                  <a:pt x="323508" y="1413389"/>
                </a:lnTo>
                <a:lnTo>
                  <a:pt x="258094" y="1525900"/>
                </a:lnTo>
                <a:lnTo>
                  <a:pt x="0" y="1969454"/>
                </a:lnTo>
                <a:lnTo>
                  <a:pt x="4530003" y="1969454"/>
                </a:lnTo>
                <a:lnTo>
                  <a:pt x="3508573" y="1375079"/>
                </a:lnTo>
                <a:lnTo>
                  <a:pt x="3337910" y="1275677"/>
                </a:lnTo>
                <a:close/>
              </a:path>
            </a:pathLst>
          </a:custGeom>
          <a:noFill/>
          <a:ln w="12727" cap="flat">
            <a:noFill/>
            <a:prstDash val="solid"/>
            <a:miter/>
          </a:ln>
        </p:spPr>
        <p:txBody>
          <a:bodyPr rtlCol="0" anchor="ctr"/>
          <a:lstStyle/>
          <a:p>
            <a:endParaRPr lang="fi-FI"/>
          </a:p>
        </p:txBody>
      </p:sp>
      <p:sp>
        <p:nvSpPr>
          <p:cNvPr id="28" name="Freeform 27">
            <a:extLst>
              <a:ext uri="{FF2B5EF4-FFF2-40B4-BE49-F238E27FC236}">
                <a16:creationId xmlns:a16="http://schemas.microsoft.com/office/drawing/2014/main" id="{C816350A-90DF-4F9D-958F-84005D48F3CA}"/>
              </a:ext>
            </a:extLst>
          </p:cNvPr>
          <p:cNvSpPr/>
          <p:nvPr/>
        </p:nvSpPr>
        <p:spPr>
          <a:xfrm>
            <a:off x="0" y="251229"/>
            <a:ext cx="9480489" cy="6854776"/>
          </a:xfrm>
          <a:custGeom>
            <a:avLst/>
            <a:gdLst>
              <a:gd name="connsiteX0" fmla="*/ 2630316 w 9480489"/>
              <a:gd name="connsiteY0" fmla="*/ 6279366 h 6854776"/>
              <a:gd name="connsiteX1" fmla="*/ 3476247 w 9480489"/>
              <a:gd name="connsiteY1" fmla="*/ 4825631 h 6854776"/>
              <a:gd name="connsiteX2" fmla="*/ 3541662 w 9480489"/>
              <a:gd name="connsiteY2" fmla="*/ 4713248 h 6854776"/>
              <a:gd name="connsiteX3" fmla="*/ 4387466 w 9480489"/>
              <a:gd name="connsiteY3" fmla="*/ 3259513 h 6854776"/>
              <a:gd name="connsiteX4" fmla="*/ 6193358 w 9480489"/>
              <a:gd name="connsiteY4" fmla="*/ 3269313 h 6854776"/>
              <a:gd name="connsiteX5" fmla="*/ 7050361 w 9480489"/>
              <a:gd name="connsiteY5" fmla="*/ 4778794 h 6854776"/>
              <a:gd name="connsiteX6" fmla="*/ 7064615 w 9480489"/>
              <a:gd name="connsiteY6" fmla="*/ 2135165 h 6854776"/>
              <a:gd name="connsiteX7" fmla="*/ 9456691 w 9480489"/>
              <a:gd name="connsiteY7" fmla="*/ 777014 h 6854776"/>
              <a:gd name="connsiteX8" fmla="*/ 9480489 w 9480489"/>
              <a:gd name="connsiteY8" fmla="*/ 790887 h 6854776"/>
              <a:gd name="connsiteX9" fmla="*/ 9031497 w 9480489"/>
              <a:gd name="connsiteY9" fmla="*/ 0 h 6854776"/>
              <a:gd name="connsiteX10" fmla="*/ 6195776 w 9480489"/>
              <a:gd name="connsiteY10" fmla="*/ 0 h 6854776"/>
              <a:gd name="connsiteX11" fmla="*/ 6518902 w 9480489"/>
              <a:gd name="connsiteY11" fmla="*/ 303424 h 6854776"/>
              <a:gd name="connsiteX12" fmla="*/ 6576681 w 9480489"/>
              <a:gd name="connsiteY12" fmla="*/ 357643 h 6854776"/>
              <a:gd name="connsiteX13" fmla="*/ 7323854 w 9480489"/>
              <a:gd name="connsiteY13" fmla="*/ 1059310 h 6854776"/>
              <a:gd name="connsiteX14" fmla="*/ 7070469 w 9480489"/>
              <a:gd name="connsiteY14" fmla="*/ 2130329 h 6854776"/>
              <a:gd name="connsiteX15" fmla="*/ 6012260 w 9480489"/>
              <a:gd name="connsiteY15" fmla="*/ 2445589 h 6854776"/>
              <a:gd name="connsiteX16" fmla="*/ 5265086 w 9480489"/>
              <a:gd name="connsiteY16" fmla="*/ 1743922 h 6854776"/>
              <a:gd name="connsiteX17" fmla="*/ 5207308 w 9480489"/>
              <a:gd name="connsiteY17" fmla="*/ 1689703 h 6854776"/>
              <a:gd name="connsiteX18" fmla="*/ 4460134 w 9480489"/>
              <a:gd name="connsiteY18" fmla="*/ 988163 h 6854776"/>
              <a:gd name="connsiteX19" fmla="*/ 4693920 w 9480489"/>
              <a:gd name="connsiteY19" fmla="*/ 0 h 6854776"/>
              <a:gd name="connsiteX20" fmla="*/ 0 w 9480489"/>
              <a:gd name="connsiteY20" fmla="*/ 0 h 6854776"/>
              <a:gd name="connsiteX21" fmla="*/ 0 w 9480489"/>
              <a:gd name="connsiteY21" fmla="*/ 6854777 h 6854776"/>
              <a:gd name="connsiteX22" fmla="*/ 2957006 w 9480489"/>
              <a:gd name="connsiteY22" fmla="*/ 6854777 h 6854776"/>
              <a:gd name="connsiteX23" fmla="*/ 2630316 w 9480489"/>
              <a:gd name="connsiteY23" fmla="*/ 6279366 h 685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480489" h="6854776">
                <a:moveTo>
                  <a:pt x="2630316" y="6279366"/>
                </a:moveTo>
                <a:lnTo>
                  <a:pt x="3476247" y="4825631"/>
                </a:lnTo>
                <a:lnTo>
                  <a:pt x="3541662" y="4713248"/>
                </a:lnTo>
                <a:lnTo>
                  <a:pt x="4387466" y="3259513"/>
                </a:lnTo>
                <a:lnTo>
                  <a:pt x="6193358" y="3269313"/>
                </a:lnTo>
                <a:lnTo>
                  <a:pt x="7050361" y="4778794"/>
                </a:lnTo>
                <a:lnTo>
                  <a:pt x="7064615" y="2135165"/>
                </a:lnTo>
                <a:lnTo>
                  <a:pt x="9456691" y="777014"/>
                </a:lnTo>
                <a:lnTo>
                  <a:pt x="9480489" y="790887"/>
                </a:lnTo>
                <a:lnTo>
                  <a:pt x="9031497" y="0"/>
                </a:lnTo>
                <a:lnTo>
                  <a:pt x="6195776" y="0"/>
                </a:lnTo>
                <a:lnTo>
                  <a:pt x="6518902" y="303424"/>
                </a:lnTo>
                <a:lnTo>
                  <a:pt x="6576681" y="357643"/>
                </a:lnTo>
                <a:lnTo>
                  <a:pt x="7323854" y="1059310"/>
                </a:lnTo>
                <a:lnTo>
                  <a:pt x="7070469" y="2130329"/>
                </a:lnTo>
                <a:lnTo>
                  <a:pt x="6012260" y="2445589"/>
                </a:lnTo>
                <a:lnTo>
                  <a:pt x="5265086" y="1743922"/>
                </a:lnTo>
                <a:lnTo>
                  <a:pt x="5207308" y="1689703"/>
                </a:lnTo>
                <a:lnTo>
                  <a:pt x="4460134" y="988163"/>
                </a:lnTo>
                <a:lnTo>
                  <a:pt x="4693920" y="0"/>
                </a:lnTo>
                <a:lnTo>
                  <a:pt x="0" y="0"/>
                </a:lnTo>
                <a:lnTo>
                  <a:pt x="0" y="6854777"/>
                </a:lnTo>
                <a:lnTo>
                  <a:pt x="2957006" y="6854777"/>
                </a:lnTo>
                <a:lnTo>
                  <a:pt x="2630316" y="6279366"/>
                </a:lnTo>
                <a:close/>
              </a:path>
            </a:pathLst>
          </a:custGeom>
          <a:noFill/>
          <a:ln w="12727" cap="flat">
            <a:noFill/>
            <a:prstDash val="solid"/>
            <a:miter/>
          </a:ln>
        </p:spPr>
        <p:txBody>
          <a:bodyPr rtlCol="0" anchor="ctr"/>
          <a:lstStyle/>
          <a:p>
            <a:endParaRPr lang="fi-FI"/>
          </a:p>
        </p:txBody>
      </p:sp>
      <p:sp>
        <p:nvSpPr>
          <p:cNvPr id="7" name="Text Placeholder 6">
            <a:extLst>
              <a:ext uri="{FF2B5EF4-FFF2-40B4-BE49-F238E27FC236}">
                <a16:creationId xmlns:a16="http://schemas.microsoft.com/office/drawing/2014/main" id="{65E2AE8B-82D9-EA1A-502F-7A37B115D070}"/>
              </a:ext>
            </a:extLst>
          </p:cNvPr>
          <p:cNvSpPr>
            <a:spLocks noGrp="1"/>
          </p:cNvSpPr>
          <p:nvPr>
            <p:ph type="body" sz="quarter" idx="13" hasCustomPrompt="1"/>
          </p:nvPr>
        </p:nvSpPr>
        <p:spPr>
          <a:xfrm>
            <a:off x="603503" y="3791578"/>
            <a:ext cx="6274375" cy="477709"/>
          </a:xfrm>
        </p:spPr>
        <p:txBody>
          <a:bodyPr/>
          <a:lstStyle>
            <a:lvl1pPr>
              <a:spcAft>
                <a:spcPts val="1200"/>
              </a:spcAft>
              <a:defRPr>
                <a:solidFill>
                  <a:schemeClr val="bg1"/>
                </a:solidFill>
              </a:defRPr>
            </a:lvl1pPr>
            <a:lvl2pPr marL="0" indent="0">
              <a:buFontTx/>
              <a:buNone/>
              <a:defRPr sz="2400">
                <a:solidFill>
                  <a:schemeClr val="bg1"/>
                </a:solidFill>
              </a:defRPr>
            </a:lvl2pPr>
            <a:lvl3pPr marL="273050" indent="0">
              <a:buFontTx/>
              <a:buNone/>
              <a:defRPr>
                <a:solidFill>
                  <a:schemeClr val="bg1"/>
                </a:solidFill>
              </a:defRPr>
            </a:lvl3pPr>
            <a:lvl4pPr marL="492125" indent="0">
              <a:buFontTx/>
              <a:buNone/>
              <a:defRPr>
                <a:solidFill>
                  <a:schemeClr val="bg1"/>
                </a:solidFill>
              </a:defRPr>
            </a:lvl4pPr>
            <a:lvl5pPr marL="711200" indent="0">
              <a:buFontTx/>
              <a:buNone/>
              <a:defRPr>
                <a:solidFill>
                  <a:schemeClr val="bg1"/>
                </a:solidFill>
              </a:defRPr>
            </a:lvl5pPr>
          </a:lstStyle>
          <a:p>
            <a:pPr lvl="0"/>
            <a:r>
              <a:rPr lang="en-GB" dirty="0" err="1"/>
              <a:t>Etunimi</a:t>
            </a:r>
            <a:r>
              <a:rPr lang="en-GB" dirty="0"/>
              <a:t> </a:t>
            </a:r>
            <a:r>
              <a:rPr lang="en-GB" dirty="0" err="1"/>
              <a:t>Sukunimi</a:t>
            </a:r>
            <a:endParaRPr lang="en-GB" dirty="0"/>
          </a:p>
        </p:txBody>
      </p:sp>
      <p:sp>
        <p:nvSpPr>
          <p:cNvPr id="17" name="Text Placeholder 16">
            <a:extLst>
              <a:ext uri="{FF2B5EF4-FFF2-40B4-BE49-F238E27FC236}">
                <a16:creationId xmlns:a16="http://schemas.microsoft.com/office/drawing/2014/main" id="{9A0A61FE-D931-E434-B2CE-1A8834EB3626}"/>
              </a:ext>
            </a:extLst>
          </p:cNvPr>
          <p:cNvSpPr>
            <a:spLocks noGrp="1"/>
          </p:cNvSpPr>
          <p:nvPr>
            <p:ph type="body" sz="quarter" idx="14" hasCustomPrompt="1"/>
          </p:nvPr>
        </p:nvSpPr>
        <p:spPr>
          <a:xfrm>
            <a:off x="603249" y="4471988"/>
            <a:ext cx="6274375" cy="529839"/>
          </a:xfrm>
        </p:spPr>
        <p:txBody>
          <a:bodyPr/>
          <a:lstStyle>
            <a:lvl1pPr>
              <a:defRPr>
                <a:solidFill>
                  <a:schemeClr val="bg1"/>
                </a:solidFill>
              </a:defRPr>
            </a:lvl1pPr>
            <a:lvl2pPr marL="0" indent="0">
              <a:buNone/>
              <a:defRPr>
                <a:solidFill>
                  <a:schemeClr val="bg1"/>
                </a:solidFill>
              </a:defRPr>
            </a:lvl2pPr>
            <a:lvl3pPr marL="273050" indent="0">
              <a:buNone/>
              <a:defRPr>
                <a:solidFill>
                  <a:schemeClr val="bg1"/>
                </a:solidFill>
              </a:defRPr>
            </a:lvl3pPr>
            <a:lvl4pPr marL="492125" indent="0">
              <a:buNone/>
              <a:defRPr>
                <a:solidFill>
                  <a:schemeClr val="bg1"/>
                </a:solidFill>
              </a:defRPr>
            </a:lvl4pPr>
            <a:lvl5pPr marL="711200" indent="0">
              <a:buNone/>
              <a:defRPr>
                <a:solidFill>
                  <a:schemeClr val="bg1"/>
                </a:solidFill>
              </a:defRPr>
            </a:lvl5pPr>
          </a:lstStyle>
          <a:p>
            <a:pPr lvl="0"/>
            <a:r>
              <a:rPr lang="en-GB" dirty="0" err="1"/>
              <a:t>Puhelinnumero</a:t>
            </a:r>
            <a:endParaRPr lang="en-GB" dirty="0"/>
          </a:p>
        </p:txBody>
      </p:sp>
      <p:sp>
        <p:nvSpPr>
          <p:cNvPr id="19" name="Text Placeholder 18">
            <a:extLst>
              <a:ext uri="{FF2B5EF4-FFF2-40B4-BE49-F238E27FC236}">
                <a16:creationId xmlns:a16="http://schemas.microsoft.com/office/drawing/2014/main" id="{CAFD789C-3D59-54D0-4476-A8B5F63D54E2}"/>
              </a:ext>
            </a:extLst>
          </p:cNvPr>
          <p:cNvSpPr>
            <a:spLocks noGrp="1"/>
          </p:cNvSpPr>
          <p:nvPr>
            <p:ph type="body" sz="quarter" idx="15" hasCustomPrompt="1"/>
          </p:nvPr>
        </p:nvSpPr>
        <p:spPr>
          <a:xfrm>
            <a:off x="603250" y="5091664"/>
            <a:ext cx="6274374" cy="610807"/>
          </a:xfrm>
        </p:spPr>
        <p:txBody>
          <a:bodyPr/>
          <a:lstStyle>
            <a:lvl1pPr>
              <a:defRPr>
                <a:solidFill>
                  <a:schemeClr val="bg1"/>
                </a:solidFill>
              </a:defRPr>
            </a:lvl1pPr>
            <a:lvl2pPr marL="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err="1"/>
              <a:t>Sähköpostiosoite</a:t>
            </a:r>
            <a:endParaRPr lang="en-GB" dirty="0"/>
          </a:p>
        </p:txBody>
      </p:sp>
    </p:spTree>
    <p:extLst>
      <p:ext uri="{BB962C8B-B14F-4D97-AF65-F5344CB8AC3E}">
        <p14:creationId xmlns:p14="http://schemas.microsoft.com/office/powerpoint/2010/main" val="31078320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461"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Graafi tumma tausta">
    <p:bg>
      <p:bgRef idx="1002">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2508D-0BD9-6104-CE76-CD2DE218DD9C}"/>
              </a:ext>
            </a:extLst>
          </p:cNvPr>
          <p:cNvSpPr>
            <a:spLocks noGrp="1"/>
          </p:cNvSpPr>
          <p:nvPr>
            <p:ph type="title"/>
          </p:nvPr>
        </p:nvSpPr>
        <p:spPr>
          <a:xfrm>
            <a:off x="587375" y="677291"/>
            <a:ext cx="11001121" cy="602870"/>
          </a:xfrm>
        </p:spPr>
        <p:txBody>
          <a:bodyPr anchor="t">
            <a:normAutofit/>
          </a:bodyPr>
          <a:lstStyle>
            <a:lvl1pPr algn="ctr">
              <a:defRPr sz="3400"/>
            </a:lvl1pPr>
          </a:lstStyle>
          <a:p>
            <a:r>
              <a:rPr lang="fi-FI"/>
              <a:t>Muokkaa ots. perustyyl. napsautt.</a:t>
            </a:r>
            <a:endParaRPr lang="fi-FI" dirty="0"/>
          </a:p>
        </p:txBody>
      </p:sp>
      <p:sp>
        <p:nvSpPr>
          <p:cNvPr id="3" name="Date Placeholder 2">
            <a:extLst>
              <a:ext uri="{FF2B5EF4-FFF2-40B4-BE49-F238E27FC236}">
                <a16:creationId xmlns:a16="http://schemas.microsoft.com/office/drawing/2014/main" id="{CE5E2E99-2D67-FF87-DD8C-9097E610C615}"/>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4" name="Footer Placeholder 3">
            <a:extLst>
              <a:ext uri="{FF2B5EF4-FFF2-40B4-BE49-F238E27FC236}">
                <a16:creationId xmlns:a16="http://schemas.microsoft.com/office/drawing/2014/main" id="{217ED88A-A8BC-0E6E-01F3-C5398EA62B05}"/>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0E5F0C1E-F9FD-71C6-9D66-C663B62CCCEA}"/>
              </a:ext>
            </a:extLst>
          </p:cNvPr>
          <p:cNvSpPr>
            <a:spLocks noGrp="1"/>
          </p:cNvSpPr>
          <p:nvPr>
            <p:ph type="sldNum" sz="quarter" idx="12"/>
          </p:nvPr>
        </p:nvSpPr>
        <p:spPr/>
        <p:txBody>
          <a:bodyPr/>
          <a:lstStyle/>
          <a:p>
            <a:fld id="{FA425643-7145-EF4C-9D69-55240E8E787D}" type="slidenum">
              <a:rPr lang="fi-FI" smtClean="0"/>
              <a:t>‹#›</a:t>
            </a:fld>
            <a:endParaRPr lang="fi-FI"/>
          </a:p>
        </p:txBody>
      </p:sp>
      <p:sp>
        <p:nvSpPr>
          <p:cNvPr id="7" name="Text Placeholder 6">
            <a:extLst>
              <a:ext uri="{FF2B5EF4-FFF2-40B4-BE49-F238E27FC236}">
                <a16:creationId xmlns:a16="http://schemas.microsoft.com/office/drawing/2014/main" id="{ACCF49D0-9806-D12F-2433-086301528823}"/>
              </a:ext>
            </a:extLst>
          </p:cNvPr>
          <p:cNvSpPr>
            <a:spLocks noGrp="1"/>
          </p:cNvSpPr>
          <p:nvPr>
            <p:ph type="body" sz="quarter" idx="13"/>
          </p:nvPr>
        </p:nvSpPr>
        <p:spPr>
          <a:xfrm>
            <a:off x="4170363" y="1309370"/>
            <a:ext cx="3876675" cy="262445"/>
          </a:xfrm>
        </p:spPr>
        <p:txBody>
          <a:bodyPr>
            <a:normAutofit/>
          </a:bodyPr>
          <a:lstStyle>
            <a:lvl1pPr algn="ctr">
              <a:defRPr sz="1600"/>
            </a:lvl1pPr>
          </a:lstStyle>
          <a:p>
            <a:pPr lvl="0"/>
            <a:r>
              <a:rPr lang="fi-FI"/>
              <a:t>Muokkaa tekstin perustyylejä napsauttamalla</a:t>
            </a:r>
          </a:p>
        </p:txBody>
      </p:sp>
      <p:sp>
        <p:nvSpPr>
          <p:cNvPr id="10" name="Chart Placeholder 9">
            <a:extLst>
              <a:ext uri="{FF2B5EF4-FFF2-40B4-BE49-F238E27FC236}">
                <a16:creationId xmlns:a16="http://schemas.microsoft.com/office/drawing/2014/main" id="{901C16B6-065E-F9D8-3144-DD6C8F328D55}"/>
              </a:ext>
            </a:extLst>
          </p:cNvPr>
          <p:cNvSpPr>
            <a:spLocks noGrp="1"/>
          </p:cNvSpPr>
          <p:nvPr>
            <p:ph type="chart" sz="quarter" idx="14" hasCustomPrompt="1"/>
          </p:nvPr>
        </p:nvSpPr>
        <p:spPr>
          <a:xfrm>
            <a:off x="587375" y="1844675"/>
            <a:ext cx="11001375" cy="4032250"/>
          </a:xfrm>
        </p:spPr>
        <p:txBody>
          <a:bodyPr anchor="ctr">
            <a:normAutofit/>
          </a:bodyPr>
          <a:lstStyle>
            <a:lvl1pPr algn="ctr">
              <a:defRPr sz="1800"/>
            </a:lvl1pPr>
          </a:lstStyle>
          <a:p>
            <a:r>
              <a:rPr lang="fi-FI"/>
              <a:t>Graafi / taulukko</a:t>
            </a:r>
          </a:p>
        </p:txBody>
      </p:sp>
      <p:grpSp>
        <p:nvGrpSpPr>
          <p:cNvPr id="6" name="Group 5">
            <a:extLst>
              <a:ext uri="{FF2B5EF4-FFF2-40B4-BE49-F238E27FC236}">
                <a16:creationId xmlns:a16="http://schemas.microsoft.com/office/drawing/2014/main" id="{57199465-873B-ED6D-1BBB-20096ABCFC73}"/>
              </a:ext>
            </a:extLst>
          </p:cNvPr>
          <p:cNvGrpSpPr/>
          <p:nvPr userDrawn="1"/>
        </p:nvGrpSpPr>
        <p:grpSpPr>
          <a:xfrm>
            <a:off x="10907325" y="6338062"/>
            <a:ext cx="708603" cy="242507"/>
            <a:chOff x="4201088" y="3011626"/>
            <a:chExt cx="3851969" cy="1318270"/>
          </a:xfrm>
          <a:solidFill>
            <a:schemeClr val="tx1"/>
          </a:solidFill>
        </p:grpSpPr>
        <p:sp>
          <p:nvSpPr>
            <p:cNvPr id="8" name="Freeform 7">
              <a:extLst>
                <a:ext uri="{FF2B5EF4-FFF2-40B4-BE49-F238E27FC236}">
                  <a16:creationId xmlns:a16="http://schemas.microsoft.com/office/drawing/2014/main" id="{6CB5DECB-659D-2C8B-A31B-AF060CB5CDF7}"/>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9" name="Freeform 8">
              <a:extLst>
                <a:ext uri="{FF2B5EF4-FFF2-40B4-BE49-F238E27FC236}">
                  <a16:creationId xmlns:a16="http://schemas.microsoft.com/office/drawing/2014/main" id="{58A63A3F-FCF3-1445-B11F-0434BAB113EC}"/>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11" name="Freeform 10">
              <a:extLst>
                <a:ext uri="{FF2B5EF4-FFF2-40B4-BE49-F238E27FC236}">
                  <a16:creationId xmlns:a16="http://schemas.microsoft.com/office/drawing/2014/main" id="{9AD7222B-950F-77C1-651B-D378A608AB02}"/>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208557494"/>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Graafi 2">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E36E1529-1E0D-827D-9F50-7A081703A1B0}"/>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6" name="Footer Placeholder 5">
            <a:extLst>
              <a:ext uri="{FF2B5EF4-FFF2-40B4-BE49-F238E27FC236}">
                <a16:creationId xmlns:a16="http://schemas.microsoft.com/office/drawing/2014/main" id="{85866C44-6375-51C1-CF6F-09CAB9A45565}"/>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7C508B0F-12C5-76B5-AA47-BA76AF02B723}"/>
              </a:ext>
            </a:extLst>
          </p:cNvPr>
          <p:cNvSpPr>
            <a:spLocks noGrp="1"/>
          </p:cNvSpPr>
          <p:nvPr>
            <p:ph type="sldNum" sz="quarter" idx="12"/>
          </p:nvPr>
        </p:nvSpPr>
        <p:spPr/>
        <p:txBody>
          <a:bodyPr/>
          <a:lstStyle/>
          <a:p>
            <a:fld id="{FA425643-7145-EF4C-9D69-55240E8E787D}" type="slidenum">
              <a:rPr lang="fi-FI" smtClean="0"/>
              <a:t>‹#›</a:t>
            </a:fld>
            <a:endParaRPr lang="fi-FI"/>
          </a:p>
        </p:txBody>
      </p:sp>
      <p:sp>
        <p:nvSpPr>
          <p:cNvPr id="9" name="Chart Placeholder 8">
            <a:extLst>
              <a:ext uri="{FF2B5EF4-FFF2-40B4-BE49-F238E27FC236}">
                <a16:creationId xmlns:a16="http://schemas.microsoft.com/office/drawing/2014/main" id="{6D542BBB-54BE-4C99-5580-59A42BFADB8A}"/>
              </a:ext>
            </a:extLst>
          </p:cNvPr>
          <p:cNvSpPr>
            <a:spLocks noGrp="1"/>
          </p:cNvSpPr>
          <p:nvPr>
            <p:ph type="chart" sz="quarter" idx="13" hasCustomPrompt="1"/>
          </p:nvPr>
        </p:nvSpPr>
        <p:spPr>
          <a:xfrm>
            <a:off x="5403850" y="549275"/>
            <a:ext cx="6200775" cy="5327650"/>
          </a:xfrm>
        </p:spPr>
        <p:txBody>
          <a:bodyPr anchor="ctr">
            <a:normAutofit/>
          </a:bodyPr>
          <a:lstStyle>
            <a:lvl1pPr algn="ctr">
              <a:defRPr sz="1600"/>
            </a:lvl1pPr>
          </a:lstStyle>
          <a:p>
            <a:r>
              <a:rPr lang="fi-FI"/>
              <a:t>Graafi / taulukko</a:t>
            </a:r>
          </a:p>
        </p:txBody>
      </p:sp>
      <p:sp>
        <p:nvSpPr>
          <p:cNvPr id="10" name="Title 1">
            <a:extLst>
              <a:ext uri="{FF2B5EF4-FFF2-40B4-BE49-F238E27FC236}">
                <a16:creationId xmlns:a16="http://schemas.microsoft.com/office/drawing/2014/main" id="{4BDEEF5F-B729-E1F0-7E2C-4F05740D9E02}"/>
              </a:ext>
            </a:extLst>
          </p:cNvPr>
          <p:cNvSpPr>
            <a:spLocks noGrp="1"/>
          </p:cNvSpPr>
          <p:nvPr>
            <p:ph type="title"/>
          </p:nvPr>
        </p:nvSpPr>
        <p:spPr>
          <a:xfrm>
            <a:off x="603503" y="549275"/>
            <a:ext cx="4050793" cy="1295400"/>
          </a:xfrm>
        </p:spPr>
        <p:txBody>
          <a:bodyPr anchor="b">
            <a:normAutofit/>
          </a:bodyPr>
          <a:lstStyle>
            <a:lvl1pPr>
              <a:defRPr sz="2500">
                <a:solidFill>
                  <a:schemeClr val="tx1"/>
                </a:solidFill>
              </a:defRPr>
            </a:lvl1pPr>
          </a:lstStyle>
          <a:p>
            <a:r>
              <a:rPr lang="fi-FI"/>
              <a:t>Muokkaa ots. perustyyl. napsautt.</a:t>
            </a:r>
            <a:endParaRPr lang="fi-FI" dirty="0"/>
          </a:p>
        </p:txBody>
      </p:sp>
      <p:sp>
        <p:nvSpPr>
          <p:cNvPr id="11" name="Text Placeholder 3">
            <a:extLst>
              <a:ext uri="{FF2B5EF4-FFF2-40B4-BE49-F238E27FC236}">
                <a16:creationId xmlns:a16="http://schemas.microsoft.com/office/drawing/2014/main" id="{D2C0CDF7-8B1C-DDBE-ED96-0409C6F75E7B}"/>
              </a:ext>
            </a:extLst>
          </p:cNvPr>
          <p:cNvSpPr>
            <a:spLocks noGrp="1"/>
          </p:cNvSpPr>
          <p:nvPr>
            <p:ph type="body" sz="half" idx="2"/>
          </p:nvPr>
        </p:nvSpPr>
        <p:spPr>
          <a:xfrm>
            <a:off x="587375" y="2205483"/>
            <a:ext cx="4066921" cy="3671442"/>
          </a:xfrm>
        </p:spPr>
        <p:txBody>
          <a:bodyPr/>
          <a:lstStyle>
            <a:lvl1pPr marL="0" indent="0">
              <a:buNone/>
              <a:defRPr sz="1600">
                <a:solidFill>
                  <a:schemeClr val="tx1">
                    <a:lumMod val="65000"/>
                    <a:lumOff val="3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grpSp>
        <p:nvGrpSpPr>
          <p:cNvPr id="2" name="Group 1">
            <a:extLst>
              <a:ext uri="{FF2B5EF4-FFF2-40B4-BE49-F238E27FC236}">
                <a16:creationId xmlns:a16="http://schemas.microsoft.com/office/drawing/2014/main" id="{9AA18782-016B-D90A-E909-6FE264E923AF}"/>
              </a:ext>
            </a:extLst>
          </p:cNvPr>
          <p:cNvGrpSpPr/>
          <p:nvPr userDrawn="1"/>
        </p:nvGrpSpPr>
        <p:grpSpPr>
          <a:xfrm>
            <a:off x="10726664" y="6233637"/>
            <a:ext cx="895263" cy="420044"/>
            <a:chOff x="4166594" y="2469850"/>
            <a:chExt cx="3854059" cy="1808267"/>
          </a:xfrm>
        </p:grpSpPr>
        <p:sp>
          <p:nvSpPr>
            <p:cNvPr id="3" name="Freeform 2">
              <a:extLst>
                <a:ext uri="{FF2B5EF4-FFF2-40B4-BE49-F238E27FC236}">
                  <a16:creationId xmlns:a16="http://schemas.microsoft.com/office/drawing/2014/main" id="{FB2E75F7-AC9B-CA3C-AE42-49BBF4E401C2}"/>
                </a:ext>
              </a:extLst>
            </p:cNvPr>
            <p:cNvSpPr/>
            <p:nvPr/>
          </p:nvSpPr>
          <p:spPr>
            <a:xfrm>
              <a:off x="4166594" y="2469850"/>
              <a:ext cx="3854059" cy="1808267"/>
            </a:xfrm>
            <a:custGeom>
              <a:avLst/>
              <a:gdLst>
                <a:gd name="connsiteX0" fmla="*/ 0 w 3854059"/>
                <a:gd name="connsiteY0" fmla="*/ 0 h 1808267"/>
                <a:gd name="connsiteX1" fmla="*/ 0 w 3854059"/>
                <a:gd name="connsiteY1" fmla="*/ 1808268 h 1808267"/>
                <a:gd name="connsiteX2" fmla="*/ 3458657 w 3854059"/>
                <a:gd name="connsiteY2" fmla="*/ 1808268 h 1808267"/>
                <a:gd name="connsiteX3" fmla="*/ 3854060 w 3854059"/>
                <a:gd name="connsiteY3" fmla="*/ 0 h 1808267"/>
                <a:gd name="connsiteX4" fmla="*/ 0 w 3854059"/>
                <a:gd name="connsiteY4" fmla="*/ 0 h 180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4059" h="1808267">
                  <a:moveTo>
                    <a:pt x="0" y="0"/>
                  </a:moveTo>
                  <a:lnTo>
                    <a:pt x="0" y="1808268"/>
                  </a:lnTo>
                  <a:lnTo>
                    <a:pt x="3458657" y="1808268"/>
                  </a:lnTo>
                  <a:lnTo>
                    <a:pt x="3854060" y="0"/>
                  </a:lnTo>
                  <a:lnTo>
                    <a:pt x="0" y="0"/>
                  </a:lnTo>
                  <a:close/>
                </a:path>
              </a:pathLst>
            </a:custGeom>
            <a:solidFill>
              <a:srgbClr val="FF4438"/>
            </a:solidFill>
            <a:ln w="9503" cap="flat">
              <a:noFill/>
              <a:prstDash val="solid"/>
              <a:miter/>
            </a:ln>
          </p:spPr>
          <p:txBody>
            <a:bodyPr rtlCol="0" anchor="ctr"/>
            <a:lstStyle/>
            <a:p>
              <a:endParaRPr lang="fi-FI"/>
            </a:p>
          </p:txBody>
        </p:sp>
        <p:sp>
          <p:nvSpPr>
            <p:cNvPr id="4" name="Freeform 3">
              <a:extLst>
                <a:ext uri="{FF2B5EF4-FFF2-40B4-BE49-F238E27FC236}">
                  <a16:creationId xmlns:a16="http://schemas.microsoft.com/office/drawing/2014/main" id="{CF4ADD08-0A7B-0DB0-1B60-F3DE26E6FDCA}"/>
                </a:ext>
              </a:extLst>
            </p:cNvPr>
            <p:cNvSpPr/>
            <p:nvPr/>
          </p:nvSpPr>
          <p:spPr>
            <a:xfrm>
              <a:off x="4712803" y="2922346"/>
              <a:ext cx="695684" cy="857970"/>
            </a:xfrm>
            <a:custGeom>
              <a:avLst/>
              <a:gdLst>
                <a:gd name="connsiteX0" fmla="*/ 532145 w 695684"/>
                <a:gd name="connsiteY0" fmla="*/ 363786 h 857970"/>
                <a:gd name="connsiteX1" fmla="*/ 294960 w 695684"/>
                <a:gd name="connsiteY1" fmla="*/ 297253 h 857970"/>
                <a:gd name="connsiteX2" fmla="*/ 240225 w 695684"/>
                <a:gd name="connsiteY2" fmla="*/ 248996 h 857970"/>
                <a:gd name="connsiteX3" fmla="*/ 294485 w 695684"/>
                <a:gd name="connsiteY3" fmla="*/ 214064 h 857970"/>
                <a:gd name="connsiteX4" fmla="*/ 634773 w 695684"/>
                <a:gd name="connsiteY4" fmla="*/ 214064 h 857970"/>
                <a:gd name="connsiteX5" fmla="*/ 634773 w 695684"/>
                <a:gd name="connsiteY5" fmla="*/ 0 h 857970"/>
                <a:gd name="connsiteX6" fmla="*/ 262652 w 695684"/>
                <a:gd name="connsiteY6" fmla="*/ 0 h 857970"/>
                <a:gd name="connsiteX7" fmla="*/ 0 w 695684"/>
                <a:gd name="connsiteY7" fmla="*/ 256420 h 857970"/>
                <a:gd name="connsiteX8" fmla="*/ 187486 w 695684"/>
                <a:gd name="connsiteY8" fmla="*/ 505321 h 857970"/>
                <a:gd name="connsiteX9" fmla="*/ 410607 w 695684"/>
                <a:gd name="connsiteY9" fmla="*/ 572044 h 857970"/>
                <a:gd name="connsiteX10" fmla="*/ 455364 w 695684"/>
                <a:gd name="connsiteY10" fmla="*/ 612020 h 857970"/>
                <a:gd name="connsiteX11" fmla="*/ 388086 w 695684"/>
                <a:gd name="connsiteY11" fmla="*/ 655709 h 857970"/>
                <a:gd name="connsiteX12" fmla="*/ 14634 w 695684"/>
                <a:gd name="connsiteY12" fmla="*/ 655709 h 857970"/>
                <a:gd name="connsiteX13" fmla="*/ 14634 w 695684"/>
                <a:gd name="connsiteY13" fmla="*/ 857971 h 857970"/>
                <a:gd name="connsiteX14" fmla="*/ 390841 w 695684"/>
                <a:gd name="connsiteY14" fmla="*/ 857971 h 857970"/>
                <a:gd name="connsiteX15" fmla="*/ 695684 w 695684"/>
                <a:gd name="connsiteY15" fmla="*/ 591651 h 857970"/>
                <a:gd name="connsiteX16" fmla="*/ 532335 w 695684"/>
                <a:gd name="connsiteY16" fmla="*/ 363881 h 857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5684" h="857970">
                  <a:moveTo>
                    <a:pt x="532145" y="363786"/>
                  </a:moveTo>
                  <a:lnTo>
                    <a:pt x="294960" y="297253"/>
                  </a:lnTo>
                  <a:cubicBezTo>
                    <a:pt x="253529" y="285165"/>
                    <a:pt x="240225" y="275457"/>
                    <a:pt x="240225" y="248996"/>
                  </a:cubicBezTo>
                  <a:cubicBezTo>
                    <a:pt x="240225" y="231768"/>
                    <a:pt x="254289" y="214064"/>
                    <a:pt x="294485" y="214064"/>
                  </a:cubicBezTo>
                  <a:lnTo>
                    <a:pt x="634773" y="214064"/>
                  </a:lnTo>
                  <a:lnTo>
                    <a:pt x="634773" y="0"/>
                  </a:lnTo>
                  <a:lnTo>
                    <a:pt x="262652" y="0"/>
                  </a:lnTo>
                  <a:cubicBezTo>
                    <a:pt x="128095" y="0"/>
                    <a:pt x="0" y="101845"/>
                    <a:pt x="0" y="256420"/>
                  </a:cubicBezTo>
                  <a:cubicBezTo>
                    <a:pt x="0" y="388247"/>
                    <a:pt x="76401" y="471817"/>
                    <a:pt x="187486" y="505321"/>
                  </a:cubicBezTo>
                  <a:lnTo>
                    <a:pt x="410607" y="572044"/>
                  </a:lnTo>
                  <a:cubicBezTo>
                    <a:pt x="450328" y="584037"/>
                    <a:pt x="455364" y="593270"/>
                    <a:pt x="455364" y="612020"/>
                  </a:cubicBezTo>
                  <a:cubicBezTo>
                    <a:pt x="455364" y="643811"/>
                    <a:pt x="428852" y="655709"/>
                    <a:pt x="388086" y="655709"/>
                  </a:cubicBezTo>
                  <a:lnTo>
                    <a:pt x="14634" y="655709"/>
                  </a:lnTo>
                  <a:lnTo>
                    <a:pt x="14634" y="857971"/>
                  </a:lnTo>
                  <a:lnTo>
                    <a:pt x="390841" y="857971"/>
                  </a:lnTo>
                  <a:cubicBezTo>
                    <a:pt x="568920" y="857971"/>
                    <a:pt x="695684" y="762218"/>
                    <a:pt x="695684" y="591651"/>
                  </a:cubicBezTo>
                  <a:cubicBezTo>
                    <a:pt x="695684" y="439646"/>
                    <a:pt x="613772" y="388723"/>
                    <a:pt x="532335" y="363881"/>
                  </a:cubicBezTo>
                </a:path>
              </a:pathLst>
            </a:custGeom>
            <a:solidFill>
              <a:srgbClr val="FFFFFF"/>
            </a:solidFill>
            <a:ln w="9503" cap="flat">
              <a:noFill/>
              <a:prstDash val="solid"/>
              <a:miter/>
            </a:ln>
          </p:spPr>
          <p:txBody>
            <a:bodyPr rtlCol="0" anchor="ctr"/>
            <a:lstStyle/>
            <a:p>
              <a:endParaRPr lang="fi-FI"/>
            </a:p>
          </p:txBody>
        </p:sp>
        <p:sp>
          <p:nvSpPr>
            <p:cNvPr id="8" name="Freeform 7">
              <a:extLst>
                <a:ext uri="{FF2B5EF4-FFF2-40B4-BE49-F238E27FC236}">
                  <a16:creationId xmlns:a16="http://schemas.microsoft.com/office/drawing/2014/main" id="{1CA4F582-8899-416F-3A45-883D737FFDB2}"/>
                </a:ext>
              </a:extLst>
            </p:cNvPr>
            <p:cNvSpPr/>
            <p:nvPr/>
          </p:nvSpPr>
          <p:spPr>
            <a:xfrm>
              <a:off x="6349053" y="2922250"/>
              <a:ext cx="870817" cy="858065"/>
            </a:xfrm>
            <a:custGeom>
              <a:avLst/>
              <a:gdLst>
                <a:gd name="connsiteX0" fmla="*/ 870817 w 870817"/>
                <a:gd name="connsiteY0" fmla="*/ 0 h 858065"/>
                <a:gd name="connsiteX1" fmla="*/ 572911 w 870817"/>
                <a:gd name="connsiteY1" fmla="*/ 0 h 858065"/>
                <a:gd name="connsiteX2" fmla="*/ 259135 w 870817"/>
                <a:gd name="connsiteY2" fmla="*/ 405666 h 858065"/>
                <a:gd name="connsiteX3" fmla="*/ 259135 w 870817"/>
                <a:gd name="connsiteY3" fmla="*/ 0 h 858065"/>
                <a:gd name="connsiteX4" fmla="*/ 0 w 870817"/>
                <a:gd name="connsiteY4" fmla="*/ 0 h 858065"/>
                <a:gd name="connsiteX5" fmla="*/ 0 w 870817"/>
                <a:gd name="connsiteY5" fmla="*/ 858066 h 858065"/>
                <a:gd name="connsiteX6" fmla="*/ 259135 w 870817"/>
                <a:gd name="connsiteY6" fmla="*/ 858066 h 858065"/>
                <a:gd name="connsiteX7" fmla="*/ 259135 w 870817"/>
                <a:gd name="connsiteY7" fmla="*/ 436410 h 858065"/>
                <a:gd name="connsiteX8" fmla="*/ 572911 w 870817"/>
                <a:gd name="connsiteY8" fmla="*/ 858066 h 858065"/>
                <a:gd name="connsiteX9" fmla="*/ 870817 w 870817"/>
                <a:gd name="connsiteY9" fmla="*/ 858066 h 858065"/>
                <a:gd name="connsiteX10" fmla="*/ 527109 w 870817"/>
                <a:gd name="connsiteY10" fmla="*/ 420705 h 858065"/>
                <a:gd name="connsiteX11" fmla="*/ 870817 w 870817"/>
                <a:gd name="connsiteY11" fmla="*/ 0 h 85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0817" h="858065">
                  <a:moveTo>
                    <a:pt x="870817" y="0"/>
                  </a:moveTo>
                  <a:lnTo>
                    <a:pt x="572911" y="0"/>
                  </a:lnTo>
                  <a:lnTo>
                    <a:pt x="259135" y="405666"/>
                  </a:lnTo>
                  <a:lnTo>
                    <a:pt x="259135" y="0"/>
                  </a:lnTo>
                  <a:lnTo>
                    <a:pt x="0" y="0"/>
                  </a:lnTo>
                  <a:lnTo>
                    <a:pt x="0" y="858066"/>
                  </a:lnTo>
                  <a:lnTo>
                    <a:pt x="259135" y="858066"/>
                  </a:lnTo>
                  <a:lnTo>
                    <a:pt x="259135" y="436410"/>
                  </a:lnTo>
                  <a:lnTo>
                    <a:pt x="572911" y="858066"/>
                  </a:lnTo>
                  <a:lnTo>
                    <a:pt x="870817" y="858066"/>
                  </a:lnTo>
                  <a:lnTo>
                    <a:pt x="527109" y="420705"/>
                  </a:lnTo>
                  <a:lnTo>
                    <a:pt x="870817" y="0"/>
                  </a:lnTo>
                  <a:close/>
                </a:path>
              </a:pathLst>
            </a:custGeom>
            <a:solidFill>
              <a:srgbClr val="FFFFFF"/>
            </a:solidFill>
            <a:ln w="9503" cap="flat">
              <a:noFill/>
              <a:prstDash val="solid"/>
              <a:miter/>
            </a:ln>
          </p:spPr>
          <p:txBody>
            <a:bodyPr rtlCol="0" anchor="ctr"/>
            <a:lstStyle/>
            <a:p>
              <a:endParaRPr lang="fi-FI"/>
            </a:p>
          </p:txBody>
        </p:sp>
        <p:sp>
          <p:nvSpPr>
            <p:cNvPr id="12" name="Freeform 11">
              <a:extLst>
                <a:ext uri="{FF2B5EF4-FFF2-40B4-BE49-F238E27FC236}">
                  <a16:creationId xmlns:a16="http://schemas.microsoft.com/office/drawing/2014/main" id="{221DC47E-955B-0721-EB96-65FB1E250007}"/>
                </a:ext>
              </a:extLst>
            </p:cNvPr>
            <p:cNvSpPr/>
            <p:nvPr/>
          </p:nvSpPr>
          <p:spPr>
            <a:xfrm>
              <a:off x="5380455" y="2922250"/>
              <a:ext cx="933439" cy="857875"/>
            </a:xfrm>
            <a:custGeom>
              <a:avLst/>
              <a:gdLst>
                <a:gd name="connsiteX0" fmla="*/ 564644 w 933439"/>
                <a:gd name="connsiteY0" fmla="*/ 0 h 857875"/>
                <a:gd name="connsiteX1" fmla="*/ 329930 w 933439"/>
                <a:gd name="connsiteY1" fmla="*/ 0 h 857875"/>
                <a:gd name="connsiteX2" fmla="*/ 0 w 933439"/>
                <a:gd name="connsiteY2" fmla="*/ 857876 h 857875"/>
                <a:gd name="connsiteX3" fmla="*/ 234714 w 933439"/>
                <a:gd name="connsiteY3" fmla="*/ 857876 h 857875"/>
                <a:gd name="connsiteX4" fmla="*/ 299997 w 933439"/>
                <a:gd name="connsiteY4" fmla="*/ 688261 h 857875"/>
                <a:gd name="connsiteX5" fmla="*/ 633443 w 933439"/>
                <a:gd name="connsiteY5" fmla="*/ 688261 h 857875"/>
                <a:gd name="connsiteX6" fmla="*/ 698630 w 933439"/>
                <a:gd name="connsiteY6" fmla="*/ 857876 h 857875"/>
                <a:gd name="connsiteX7" fmla="*/ 933439 w 933439"/>
                <a:gd name="connsiteY7" fmla="*/ 857876 h 857875"/>
                <a:gd name="connsiteX8" fmla="*/ 603510 w 933439"/>
                <a:gd name="connsiteY8" fmla="*/ 0 h 857875"/>
                <a:gd name="connsiteX9" fmla="*/ 564739 w 933439"/>
                <a:gd name="connsiteY9" fmla="*/ 0 h 857875"/>
                <a:gd name="connsiteX10" fmla="*/ 373357 w 933439"/>
                <a:gd name="connsiteY10" fmla="*/ 497326 h 857875"/>
                <a:gd name="connsiteX11" fmla="*/ 466577 w 933439"/>
                <a:gd name="connsiteY11" fmla="*/ 254993 h 857875"/>
                <a:gd name="connsiteX12" fmla="*/ 559703 w 933439"/>
                <a:gd name="connsiteY12" fmla="*/ 497326 h 857875"/>
                <a:gd name="connsiteX13" fmla="*/ 373357 w 933439"/>
                <a:gd name="connsiteY13" fmla="*/ 497326 h 85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33439" h="857875">
                  <a:moveTo>
                    <a:pt x="564644" y="0"/>
                  </a:moveTo>
                  <a:lnTo>
                    <a:pt x="329930" y="0"/>
                  </a:lnTo>
                  <a:lnTo>
                    <a:pt x="0" y="857876"/>
                  </a:lnTo>
                  <a:lnTo>
                    <a:pt x="234714" y="857876"/>
                  </a:lnTo>
                  <a:lnTo>
                    <a:pt x="299997" y="688261"/>
                  </a:lnTo>
                  <a:lnTo>
                    <a:pt x="633443" y="688261"/>
                  </a:lnTo>
                  <a:lnTo>
                    <a:pt x="698630" y="857876"/>
                  </a:lnTo>
                  <a:lnTo>
                    <a:pt x="933439" y="857876"/>
                  </a:lnTo>
                  <a:lnTo>
                    <a:pt x="603510" y="0"/>
                  </a:lnTo>
                  <a:lnTo>
                    <a:pt x="564739" y="0"/>
                  </a:lnTo>
                  <a:close/>
                  <a:moveTo>
                    <a:pt x="373357" y="497326"/>
                  </a:moveTo>
                  <a:lnTo>
                    <a:pt x="466577" y="254993"/>
                  </a:lnTo>
                  <a:lnTo>
                    <a:pt x="559703" y="497326"/>
                  </a:lnTo>
                  <a:lnTo>
                    <a:pt x="373357" y="497326"/>
                  </a:lnTo>
                  <a:close/>
                </a:path>
              </a:pathLst>
            </a:custGeom>
            <a:solidFill>
              <a:srgbClr val="FFFFFF"/>
            </a:solid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23208338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Korostettu otsikko punainen">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DCD1F7D5-2E94-AD9A-D8E9-D4981C30EAE6}"/>
              </a:ext>
            </a:extLst>
          </p:cNvPr>
          <p:cNvSpPr/>
          <p:nvPr userDrawn="1"/>
        </p:nvSpPr>
        <p:spPr>
          <a:xfrm rot="16200000">
            <a:off x="-241985" y="3637467"/>
            <a:ext cx="2726894" cy="2255945"/>
          </a:xfrm>
          <a:custGeom>
            <a:avLst/>
            <a:gdLst>
              <a:gd name="connsiteX0" fmla="*/ 622125 w 3813588"/>
              <a:gd name="connsiteY0" fmla="*/ 0 h 3154961"/>
              <a:gd name="connsiteX1" fmla="*/ 2968697 w 3813588"/>
              <a:gd name="connsiteY1" fmla="*/ 0 h 3154961"/>
              <a:gd name="connsiteX2" fmla="*/ 3813588 w 3813588"/>
              <a:gd name="connsiteY2" fmla="*/ 1025581 h 3154961"/>
              <a:gd name="connsiteX3" fmla="*/ 3136058 w 3813588"/>
              <a:gd name="connsiteY3" fmla="*/ 2836333 h 3154961"/>
              <a:gd name="connsiteX4" fmla="*/ 1229224 w 3813588"/>
              <a:gd name="connsiteY4" fmla="*/ 3154961 h 3154961"/>
              <a:gd name="connsiteX5" fmla="*/ 0 w 3813588"/>
              <a:gd name="connsiteY5" fmla="*/ 1662756 h 3154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3588" h="3154961">
                <a:moveTo>
                  <a:pt x="622125" y="0"/>
                </a:moveTo>
                <a:lnTo>
                  <a:pt x="2968697" y="0"/>
                </a:lnTo>
                <a:lnTo>
                  <a:pt x="3813588" y="1025581"/>
                </a:lnTo>
                <a:lnTo>
                  <a:pt x="3136058" y="2836333"/>
                </a:lnTo>
                <a:lnTo>
                  <a:pt x="1229224" y="3154961"/>
                </a:lnTo>
                <a:lnTo>
                  <a:pt x="0" y="1662756"/>
                </a:lnTo>
                <a:close/>
              </a:path>
            </a:pathLst>
          </a:custGeom>
          <a:solidFill>
            <a:schemeClr val="accent1">
              <a:alpha val="71000"/>
            </a:schemeClr>
          </a:solidFill>
          <a:ln w="8113" cap="flat">
            <a:noFill/>
            <a:prstDash val="solid"/>
            <a:miter/>
          </a:ln>
        </p:spPr>
        <p:txBody>
          <a:bodyPr rtlCol="0" anchor="ctr"/>
          <a:lstStyle/>
          <a:p>
            <a:endParaRPr lang="fi-FI"/>
          </a:p>
        </p:txBody>
      </p:sp>
      <p:sp>
        <p:nvSpPr>
          <p:cNvPr id="21" name="Freeform 20">
            <a:extLst>
              <a:ext uri="{FF2B5EF4-FFF2-40B4-BE49-F238E27FC236}">
                <a16:creationId xmlns:a16="http://schemas.microsoft.com/office/drawing/2014/main" id="{2738FDBF-7366-8947-BE0F-58134C7FEA33}"/>
              </a:ext>
            </a:extLst>
          </p:cNvPr>
          <p:cNvSpPr/>
          <p:nvPr userDrawn="1"/>
        </p:nvSpPr>
        <p:spPr>
          <a:xfrm>
            <a:off x="2066678" y="1"/>
            <a:ext cx="3202239" cy="2649195"/>
          </a:xfrm>
          <a:custGeom>
            <a:avLst/>
            <a:gdLst>
              <a:gd name="connsiteX0" fmla="*/ 622125 w 3813588"/>
              <a:gd name="connsiteY0" fmla="*/ 0 h 3154961"/>
              <a:gd name="connsiteX1" fmla="*/ 2968697 w 3813588"/>
              <a:gd name="connsiteY1" fmla="*/ 0 h 3154961"/>
              <a:gd name="connsiteX2" fmla="*/ 3813588 w 3813588"/>
              <a:gd name="connsiteY2" fmla="*/ 1025581 h 3154961"/>
              <a:gd name="connsiteX3" fmla="*/ 3136058 w 3813588"/>
              <a:gd name="connsiteY3" fmla="*/ 2836333 h 3154961"/>
              <a:gd name="connsiteX4" fmla="*/ 1229224 w 3813588"/>
              <a:gd name="connsiteY4" fmla="*/ 3154961 h 3154961"/>
              <a:gd name="connsiteX5" fmla="*/ 0 w 3813588"/>
              <a:gd name="connsiteY5" fmla="*/ 1662756 h 3154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3588" h="3154961">
                <a:moveTo>
                  <a:pt x="622125" y="0"/>
                </a:moveTo>
                <a:lnTo>
                  <a:pt x="2968697" y="0"/>
                </a:lnTo>
                <a:lnTo>
                  <a:pt x="3813588" y="1025581"/>
                </a:lnTo>
                <a:lnTo>
                  <a:pt x="3136058" y="2836333"/>
                </a:lnTo>
                <a:lnTo>
                  <a:pt x="1229224" y="3154961"/>
                </a:lnTo>
                <a:lnTo>
                  <a:pt x="0" y="1662756"/>
                </a:lnTo>
                <a:close/>
              </a:path>
            </a:pathLst>
          </a:custGeom>
          <a:solidFill>
            <a:schemeClr val="accent1">
              <a:alpha val="81814"/>
            </a:schemeClr>
          </a:solidFill>
          <a:ln w="8113" cap="flat">
            <a:noFill/>
            <a:prstDash val="solid"/>
            <a:miter/>
          </a:ln>
        </p:spPr>
        <p:txBody>
          <a:bodyPr rtlCol="0" anchor="ctr"/>
          <a:lstStyle/>
          <a:p>
            <a:endParaRPr lang="fi-FI"/>
          </a:p>
        </p:txBody>
      </p:sp>
      <p:sp>
        <p:nvSpPr>
          <p:cNvPr id="13" name="Graphic 11">
            <a:extLst>
              <a:ext uri="{FF2B5EF4-FFF2-40B4-BE49-F238E27FC236}">
                <a16:creationId xmlns:a16="http://schemas.microsoft.com/office/drawing/2014/main" id="{E7EF51E4-8388-9899-D26F-5F1A66A5C4FE}"/>
              </a:ext>
            </a:extLst>
          </p:cNvPr>
          <p:cNvSpPr/>
          <p:nvPr/>
        </p:nvSpPr>
        <p:spPr>
          <a:xfrm>
            <a:off x="1" y="0"/>
            <a:ext cx="4960498" cy="5118931"/>
          </a:xfrm>
          <a:custGeom>
            <a:avLst/>
            <a:gdLst>
              <a:gd name="connsiteX0" fmla="*/ 2212619 w 2928604"/>
              <a:gd name="connsiteY0" fmla="*/ 3022140 h 3022140"/>
              <a:gd name="connsiteX1" fmla="*/ 2928605 w 2928604"/>
              <a:gd name="connsiteY1" fmla="*/ 1740893 h 3022140"/>
              <a:gd name="connsiteX2" fmla="*/ 1923547 w 2928604"/>
              <a:gd name="connsiteY2" fmla="*/ 0 h 3022140"/>
              <a:gd name="connsiteX3" fmla="*/ 0 w 2928604"/>
              <a:gd name="connsiteY3" fmla="*/ 0 h 3022140"/>
              <a:gd name="connsiteX4" fmla="*/ 0 w 2928604"/>
              <a:gd name="connsiteY4" fmla="*/ 1710872 h 3022140"/>
              <a:gd name="connsiteX5" fmla="*/ 745193 w 2928604"/>
              <a:gd name="connsiteY5" fmla="*/ 3001612 h 3022140"/>
              <a:gd name="connsiteX6" fmla="*/ 2212619 w 2928604"/>
              <a:gd name="connsiteY6" fmla="*/ 3022140 h 3022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28604" h="3022140">
                <a:moveTo>
                  <a:pt x="2212619" y="3022140"/>
                </a:moveTo>
                <a:lnTo>
                  <a:pt x="2928605" y="1740893"/>
                </a:lnTo>
                <a:lnTo>
                  <a:pt x="1923547" y="0"/>
                </a:lnTo>
                <a:lnTo>
                  <a:pt x="0" y="0"/>
                </a:lnTo>
                <a:lnTo>
                  <a:pt x="0" y="1710872"/>
                </a:lnTo>
                <a:lnTo>
                  <a:pt x="745193" y="3001612"/>
                </a:lnTo>
                <a:lnTo>
                  <a:pt x="2212619" y="3022140"/>
                </a:lnTo>
                <a:close/>
              </a:path>
            </a:pathLst>
          </a:custGeom>
          <a:solidFill>
            <a:schemeClr val="accent1">
              <a:alpha val="87684"/>
            </a:schemeClr>
          </a:solidFill>
          <a:ln w="8113" cap="flat">
            <a:noFill/>
            <a:prstDash val="solid"/>
            <a:miter/>
          </a:ln>
        </p:spPr>
        <p:txBody>
          <a:bodyPr rtlCol="0" anchor="ctr"/>
          <a:lstStyle/>
          <a:p>
            <a:endParaRPr lang="fi-FI" b="1"/>
          </a:p>
        </p:txBody>
      </p:sp>
      <p:sp>
        <p:nvSpPr>
          <p:cNvPr id="2" name="Title 1">
            <a:extLst>
              <a:ext uri="{FF2B5EF4-FFF2-40B4-BE49-F238E27FC236}">
                <a16:creationId xmlns:a16="http://schemas.microsoft.com/office/drawing/2014/main" id="{3D9A3927-7482-2834-D14C-8FF8541C1AEE}"/>
              </a:ext>
            </a:extLst>
          </p:cNvPr>
          <p:cNvSpPr>
            <a:spLocks noGrp="1"/>
          </p:cNvSpPr>
          <p:nvPr>
            <p:ph type="title"/>
          </p:nvPr>
        </p:nvSpPr>
        <p:spPr>
          <a:xfrm>
            <a:off x="603503" y="720195"/>
            <a:ext cx="3776473" cy="1295400"/>
          </a:xfrm>
        </p:spPr>
        <p:txBody>
          <a:bodyPr anchor="b"/>
          <a:lstStyle>
            <a:lvl1pPr>
              <a:defRPr sz="3200">
                <a:solidFill>
                  <a:schemeClr val="bg1"/>
                </a:solidFill>
              </a:defRPr>
            </a:lvl1p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582B5DE4-6294-466D-35E2-81241129EC2A}"/>
              </a:ext>
            </a:extLst>
          </p:cNvPr>
          <p:cNvSpPr>
            <a:spLocks noGrp="1"/>
          </p:cNvSpPr>
          <p:nvPr>
            <p:ph idx="1"/>
          </p:nvPr>
        </p:nvSpPr>
        <p:spPr>
          <a:xfrm>
            <a:off x="5547872" y="2205483"/>
            <a:ext cx="6040626" cy="3671442"/>
          </a:xfrm>
        </p:spPr>
        <p:txBody>
          <a:bodyPr/>
          <a:lstStyle>
            <a:lvl1pPr>
              <a:defRPr sz="1800">
                <a:solidFill>
                  <a:schemeClr val="tx1">
                    <a:lumMod val="65000"/>
                    <a:lumOff val="35000"/>
                  </a:schemeClr>
                </a:solidFill>
              </a:defRPr>
            </a:lvl1pPr>
            <a:lvl2pPr>
              <a:defRPr sz="1800">
                <a:solidFill>
                  <a:schemeClr val="tx1">
                    <a:lumMod val="65000"/>
                    <a:lumOff val="35000"/>
                  </a:schemeClr>
                </a:solidFill>
              </a:defRPr>
            </a:lvl2pPr>
            <a:lvl3pPr>
              <a:defRPr sz="1800">
                <a:solidFill>
                  <a:schemeClr val="tx1">
                    <a:lumMod val="65000"/>
                    <a:lumOff val="35000"/>
                  </a:schemeClr>
                </a:solidFill>
              </a:defRPr>
            </a:lvl3pPr>
            <a:lvl4pPr>
              <a:defRPr sz="1800">
                <a:solidFill>
                  <a:schemeClr val="tx1">
                    <a:lumMod val="65000"/>
                    <a:lumOff val="35000"/>
                  </a:schemeClr>
                </a:solidFill>
              </a:defRPr>
            </a:lvl4pPr>
            <a:lvl5pPr>
              <a:defRPr sz="1800">
                <a:solidFill>
                  <a:schemeClr val="tx1">
                    <a:lumMod val="65000"/>
                    <a:lumOff val="35000"/>
                  </a:schemeClr>
                </a:solidFill>
              </a:defRPr>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Text Placeholder 3">
            <a:extLst>
              <a:ext uri="{FF2B5EF4-FFF2-40B4-BE49-F238E27FC236}">
                <a16:creationId xmlns:a16="http://schemas.microsoft.com/office/drawing/2014/main" id="{2F7EF27B-5DE8-2F07-133D-815AC091E26A}"/>
              </a:ext>
            </a:extLst>
          </p:cNvPr>
          <p:cNvSpPr>
            <a:spLocks noGrp="1"/>
          </p:cNvSpPr>
          <p:nvPr>
            <p:ph type="body" sz="half" idx="2"/>
          </p:nvPr>
        </p:nvSpPr>
        <p:spPr>
          <a:xfrm>
            <a:off x="587375" y="2205483"/>
            <a:ext cx="3646297" cy="2559956"/>
          </a:xfrm>
        </p:spPr>
        <p:txBody>
          <a:bodyPr>
            <a:normAutofit/>
          </a:bodyPr>
          <a:lstStyle>
            <a:lvl1pPr marL="0" inden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a:extLst>
              <a:ext uri="{FF2B5EF4-FFF2-40B4-BE49-F238E27FC236}">
                <a16:creationId xmlns:a16="http://schemas.microsoft.com/office/drawing/2014/main" id="{D9E9F186-B131-A140-4B58-314A729E1A72}"/>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6" name="Footer Placeholder 5">
            <a:extLst>
              <a:ext uri="{FF2B5EF4-FFF2-40B4-BE49-F238E27FC236}">
                <a16:creationId xmlns:a16="http://schemas.microsoft.com/office/drawing/2014/main" id="{763D9F31-8B01-E257-69A6-6841EDAB1860}"/>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B1089A5A-40DF-7634-C981-80008E60DAEB}"/>
              </a:ext>
            </a:extLst>
          </p:cNvPr>
          <p:cNvSpPr>
            <a:spLocks noGrp="1"/>
          </p:cNvSpPr>
          <p:nvPr>
            <p:ph type="sldNum" sz="quarter" idx="12"/>
          </p:nvPr>
        </p:nvSpPr>
        <p:spPr/>
        <p:txBody>
          <a:bodyPr/>
          <a:lstStyle/>
          <a:p>
            <a:fld id="{FA425643-7145-EF4C-9D69-55240E8E787D}" type="slidenum">
              <a:rPr lang="fi-FI" smtClean="0"/>
              <a:t>‹#›</a:t>
            </a:fld>
            <a:endParaRPr lang="fi-FI"/>
          </a:p>
        </p:txBody>
      </p:sp>
      <p:grpSp>
        <p:nvGrpSpPr>
          <p:cNvPr id="8" name="Group 7">
            <a:extLst>
              <a:ext uri="{FF2B5EF4-FFF2-40B4-BE49-F238E27FC236}">
                <a16:creationId xmlns:a16="http://schemas.microsoft.com/office/drawing/2014/main" id="{26E26FA3-A115-FC07-5223-9E12852E6E0C}"/>
              </a:ext>
            </a:extLst>
          </p:cNvPr>
          <p:cNvGrpSpPr/>
          <p:nvPr userDrawn="1"/>
        </p:nvGrpSpPr>
        <p:grpSpPr>
          <a:xfrm>
            <a:off x="10726664" y="6233637"/>
            <a:ext cx="895263" cy="420044"/>
            <a:chOff x="4166594" y="2469850"/>
            <a:chExt cx="3854059" cy="1808267"/>
          </a:xfrm>
        </p:grpSpPr>
        <p:sp>
          <p:nvSpPr>
            <p:cNvPr id="9" name="Freeform 8">
              <a:extLst>
                <a:ext uri="{FF2B5EF4-FFF2-40B4-BE49-F238E27FC236}">
                  <a16:creationId xmlns:a16="http://schemas.microsoft.com/office/drawing/2014/main" id="{9A5AF7C0-D5B3-0EB1-CA70-7A482AC6D502}"/>
                </a:ext>
              </a:extLst>
            </p:cNvPr>
            <p:cNvSpPr/>
            <p:nvPr/>
          </p:nvSpPr>
          <p:spPr>
            <a:xfrm>
              <a:off x="4166594" y="2469850"/>
              <a:ext cx="3854059" cy="1808267"/>
            </a:xfrm>
            <a:custGeom>
              <a:avLst/>
              <a:gdLst>
                <a:gd name="connsiteX0" fmla="*/ 0 w 3854059"/>
                <a:gd name="connsiteY0" fmla="*/ 0 h 1808267"/>
                <a:gd name="connsiteX1" fmla="*/ 0 w 3854059"/>
                <a:gd name="connsiteY1" fmla="*/ 1808268 h 1808267"/>
                <a:gd name="connsiteX2" fmla="*/ 3458657 w 3854059"/>
                <a:gd name="connsiteY2" fmla="*/ 1808268 h 1808267"/>
                <a:gd name="connsiteX3" fmla="*/ 3854060 w 3854059"/>
                <a:gd name="connsiteY3" fmla="*/ 0 h 1808267"/>
                <a:gd name="connsiteX4" fmla="*/ 0 w 3854059"/>
                <a:gd name="connsiteY4" fmla="*/ 0 h 180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4059" h="1808267">
                  <a:moveTo>
                    <a:pt x="0" y="0"/>
                  </a:moveTo>
                  <a:lnTo>
                    <a:pt x="0" y="1808268"/>
                  </a:lnTo>
                  <a:lnTo>
                    <a:pt x="3458657" y="1808268"/>
                  </a:lnTo>
                  <a:lnTo>
                    <a:pt x="3854060" y="0"/>
                  </a:lnTo>
                  <a:lnTo>
                    <a:pt x="0" y="0"/>
                  </a:lnTo>
                  <a:close/>
                </a:path>
              </a:pathLst>
            </a:custGeom>
            <a:solidFill>
              <a:srgbClr val="FF4438"/>
            </a:solidFill>
            <a:ln w="9503" cap="flat">
              <a:noFill/>
              <a:prstDash val="solid"/>
              <a:miter/>
            </a:ln>
          </p:spPr>
          <p:txBody>
            <a:bodyPr rtlCol="0" anchor="ctr"/>
            <a:lstStyle/>
            <a:p>
              <a:endParaRPr lang="fi-FI"/>
            </a:p>
          </p:txBody>
        </p:sp>
        <p:sp>
          <p:nvSpPr>
            <p:cNvPr id="10" name="Freeform 9">
              <a:extLst>
                <a:ext uri="{FF2B5EF4-FFF2-40B4-BE49-F238E27FC236}">
                  <a16:creationId xmlns:a16="http://schemas.microsoft.com/office/drawing/2014/main" id="{640BA0AC-351B-B835-365D-93A33D087B95}"/>
                </a:ext>
              </a:extLst>
            </p:cNvPr>
            <p:cNvSpPr/>
            <p:nvPr/>
          </p:nvSpPr>
          <p:spPr>
            <a:xfrm>
              <a:off x="4712803" y="2922346"/>
              <a:ext cx="695684" cy="857970"/>
            </a:xfrm>
            <a:custGeom>
              <a:avLst/>
              <a:gdLst>
                <a:gd name="connsiteX0" fmla="*/ 532145 w 695684"/>
                <a:gd name="connsiteY0" fmla="*/ 363786 h 857970"/>
                <a:gd name="connsiteX1" fmla="*/ 294960 w 695684"/>
                <a:gd name="connsiteY1" fmla="*/ 297253 h 857970"/>
                <a:gd name="connsiteX2" fmla="*/ 240225 w 695684"/>
                <a:gd name="connsiteY2" fmla="*/ 248996 h 857970"/>
                <a:gd name="connsiteX3" fmla="*/ 294485 w 695684"/>
                <a:gd name="connsiteY3" fmla="*/ 214064 h 857970"/>
                <a:gd name="connsiteX4" fmla="*/ 634773 w 695684"/>
                <a:gd name="connsiteY4" fmla="*/ 214064 h 857970"/>
                <a:gd name="connsiteX5" fmla="*/ 634773 w 695684"/>
                <a:gd name="connsiteY5" fmla="*/ 0 h 857970"/>
                <a:gd name="connsiteX6" fmla="*/ 262652 w 695684"/>
                <a:gd name="connsiteY6" fmla="*/ 0 h 857970"/>
                <a:gd name="connsiteX7" fmla="*/ 0 w 695684"/>
                <a:gd name="connsiteY7" fmla="*/ 256420 h 857970"/>
                <a:gd name="connsiteX8" fmla="*/ 187486 w 695684"/>
                <a:gd name="connsiteY8" fmla="*/ 505321 h 857970"/>
                <a:gd name="connsiteX9" fmla="*/ 410607 w 695684"/>
                <a:gd name="connsiteY9" fmla="*/ 572044 h 857970"/>
                <a:gd name="connsiteX10" fmla="*/ 455364 w 695684"/>
                <a:gd name="connsiteY10" fmla="*/ 612020 h 857970"/>
                <a:gd name="connsiteX11" fmla="*/ 388086 w 695684"/>
                <a:gd name="connsiteY11" fmla="*/ 655709 h 857970"/>
                <a:gd name="connsiteX12" fmla="*/ 14634 w 695684"/>
                <a:gd name="connsiteY12" fmla="*/ 655709 h 857970"/>
                <a:gd name="connsiteX13" fmla="*/ 14634 w 695684"/>
                <a:gd name="connsiteY13" fmla="*/ 857971 h 857970"/>
                <a:gd name="connsiteX14" fmla="*/ 390841 w 695684"/>
                <a:gd name="connsiteY14" fmla="*/ 857971 h 857970"/>
                <a:gd name="connsiteX15" fmla="*/ 695684 w 695684"/>
                <a:gd name="connsiteY15" fmla="*/ 591651 h 857970"/>
                <a:gd name="connsiteX16" fmla="*/ 532335 w 695684"/>
                <a:gd name="connsiteY16" fmla="*/ 363881 h 857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5684" h="857970">
                  <a:moveTo>
                    <a:pt x="532145" y="363786"/>
                  </a:moveTo>
                  <a:lnTo>
                    <a:pt x="294960" y="297253"/>
                  </a:lnTo>
                  <a:cubicBezTo>
                    <a:pt x="253529" y="285165"/>
                    <a:pt x="240225" y="275457"/>
                    <a:pt x="240225" y="248996"/>
                  </a:cubicBezTo>
                  <a:cubicBezTo>
                    <a:pt x="240225" y="231768"/>
                    <a:pt x="254289" y="214064"/>
                    <a:pt x="294485" y="214064"/>
                  </a:cubicBezTo>
                  <a:lnTo>
                    <a:pt x="634773" y="214064"/>
                  </a:lnTo>
                  <a:lnTo>
                    <a:pt x="634773" y="0"/>
                  </a:lnTo>
                  <a:lnTo>
                    <a:pt x="262652" y="0"/>
                  </a:lnTo>
                  <a:cubicBezTo>
                    <a:pt x="128095" y="0"/>
                    <a:pt x="0" y="101845"/>
                    <a:pt x="0" y="256420"/>
                  </a:cubicBezTo>
                  <a:cubicBezTo>
                    <a:pt x="0" y="388247"/>
                    <a:pt x="76401" y="471817"/>
                    <a:pt x="187486" y="505321"/>
                  </a:cubicBezTo>
                  <a:lnTo>
                    <a:pt x="410607" y="572044"/>
                  </a:lnTo>
                  <a:cubicBezTo>
                    <a:pt x="450328" y="584037"/>
                    <a:pt x="455364" y="593270"/>
                    <a:pt x="455364" y="612020"/>
                  </a:cubicBezTo>
                  <a:cubicBezTo>
                    <a:pt x="455364" y="643811"/>
                    <a:pt x="428852" y="655709"/>
                    <a:pt x="388086" y="655709"/>
                  </a:cubicBezTo>
                  <a:lnTo>
                    <a:pt x="14634" y="655709"/>
                  </a:lnTo>
                  <a:lnTo>
                    <a:pt x="14634" y="857971"/>
                  </a:lnTo>
                  <a:lnTo>
                    <a:pt x="390841" y="857971"/>
                  </a:lnTo>
                  <a:cubicBezTo>
                    <a:pt x="568920" y="857971"/>
                    <a:pt x="695684" y="762218"/>
                    <a:pt x="695684" y="591651"/>
                  </a:cubicBezTo>
                  <a:cubicBezTo>
                    <a:pt x="695684" y="439646"/>
                    <a:pt x="613772" y="388723"/>
                    <a:pt x="532335" y="363881"/>
                  </a:cubicBezTo>
                </a:path>
              </a:pathLst>
            </a:custGeom>
            <a:solidFill>
              <a:srgbClr val="FFFFFF"/>
            </a:solidFill>
            <a:ln w="9503" cap="flat">
              <a:noFill/>
              <a:prstDash val="solid"/>
              <a:miter/>
            </a:ln>
          </p:spPr>
          <p:txBody>
            <a:bodyPr rtlCol="0" anchor="ctr"/>
            <a:lstStyle/>
            <a:p>
              <a:endParaRPr lang="fi-FI"/>
            </a:p>
          </p:txBody>
        </p:sp>
        <p:sp>
          <p:nvSpPr>
            <p:cNvPr id="11" name="Freeform 10">
              <a:extLst>
                <a:ext uri="{FF2B5EF4-FFF2-40B4-BE49-F238E27FC236}">
                  <a16:creationId xmlns:a16="http://schemas.microsoft.com/office/drawing/2014/main" id="{9D10536D-CE52-5FE2-5489-EB8BD9F1D455}"/>
                </a:ext>
              </a:extLst>
            </p:cNvPr>
            <p:cNvSpPr/>
            <p:nvPr/>
          </p:nvSpPr>
          <p:spPr>
            <a:xfrm>
              <a:off x="6349053" y="2922250"/>
              <a:ext cx="870817" cy="858065"/>
            </a:xfrm>
            <a:custGeom>
              <a:avLst/>
              <a:gdLst>
                <a:gd name="connsiteX0" fmla="*/ 870817 w 870817"/>
                <a:gd name="connsiteY0" fmla="*/ 0 h 858065"/>
                <a:gd name="connsiteX1" fmla="*/ 572911 w 870817"/>
                <a:gd name="connsiteY1" fmla="*/ 0 h 858065"/>
                <a:gd name="connsiteX2" fmla="*/ 259135 w 870817"/>
                <a:gd name="connsiteY2" fmla="*/ 405666 h 858065"/>
                <a:gd name="connsiteX3" fmla="*/ 259135 w 870817"/>
                <a:gd name="connsiteY3" fmla="*/ 0 h 858065"/>
                <a:gd name="connsiteX4" fmla="*/ 0 w 870817"/>
                <a:gd name="connsiteY4" fmla="*/ 0 h 858065"/>
                <a:gd name="connsiteX5" fmla="*/ 0 w 870817"/>
                <a:gd name="connsiteY5" fmla="*/ 858066 h 858065"/>
                <a:gd name="connsiteX6" fmla="*/ 259135 w 870817"/>
                <a:gd name="connsiteY6" fmla="*/ 858066 h 858065"/>
                <a:gd name="connsiteX7" fmla="*/ 259135 w 870817"/>
                <a:gd name="connsiteY7" fmla="*/ 436410 h 858065"/>
                <a:gd name="connsiteX8" fmla="*/ 572911 w 870817"/>
                <a:gd name="connsiteY8" fmla="*/ 858066 h 858065"/>
                <a:gd name="connsiteX9" fmla="*/ 870817 w 870817"/>
                <a:gd name="connsiteY9" fmla="*/ 858066 h 858065"/>
                <a:gd name="connsiteX10" fmla="*/ 527109 w 870817"/>
                <a:gd name="connsiteY10" fmla="*/ 420705 h 858065"/>
                <a:gd name="connsiteX11" fmla="*/ 870817 w 870817"/>
                <a:gd name="connsiteY11" fmla="*/ 0 h 85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0817" h="858065">
                  <a:moveTo>
                    <a:pt x="870817" y="0"/>
                  </a:moveTo>
                  <a:lnTo>
                    <a:pt x="572911" y="0"/>
                  </a:lnTo>
                  <a:lnTo>
                    <a:pt x="259135" y="405666"/>
                  </a:lnTo>
                  <a:lnTo>
                    <a:pt x="259135" y="0"/>
                  </a:lnTo>
                  <a:lnTo>
                    <a:pt x="0" y="0"/>
                  </a:lnTo>
                  <a:lnTo>
                    <a:pt x="0" y="858066"/>
                  </a:lnTo>
                  <a:lnTo>
                    <a:pt x="259135" y="858066"/>
                  </a:lnTo>
                  <a:lnTo>
                    <a:pt x="259135" y="436410"/>
                  </a:lnTo>
                  <a:lnTo>
                    <a:pt x="572911" y="858066"/>
                  </a:lnTo>
                  <a:lnTo>
                    <a:pt x="870817" y="858066"/>
                  </a:lnTo>
                  <a:lnTo>
                    <a:pt x="527109" y="420705"/>
                  </a:lnTo>
                  <a:lnTo>
                    <a:pt x="870817" y="0"/>
                  </a:lnTo>
                  <a:close/>
                </a:path>
              </a:pathLst>
            </a:custGeom>
            <a:solidFill>
              <a:srgbClr val="FFFFFF"/>
            </a:solidFill>
            <a:ln w="9503" cap="flat">
              <a:noFill/>
              <a:prstDash val="solid"/>
              <a:miter/>
            </a:ln>
          </p:spPr>
          <p:txBody>
            <a:bodyPr rtlCol="0" anchor="ctr"/>
            <a:lstStyle/>
            <a:p>
              <a:endParaRPr lang="fi-FI"/>
            </a:p>
          </p:txBody>
        </p:sp>
        <p:sp>
          <p:nvSpPr>
            <p:cNvPr id="12" name="Freeform 11">
              <a:extLst>
                <a:ext uri="{FF2B5EF4-FFF2-40B4-BE49-F238E27FC236}">
                  <a16:creationId xmlns:a16="http://schemas.microsoft.com/office/drawing/2014/main" id="{6958EE5F-B7D4-4421-387E-AD5738607F49}"/>
                </a:ext>
              </a:extLst>
            </p:cNvPr>
            <p:cNvSpPr/>
            <p:nvPr/>
          </p:nvSpPr>
          <p:spPr>
            <a:xfrm>
              <a:off x="5380455" y="2922250"/>
              <a:ext cx="933439" cy="857875"/>
            </a:xfrm>
            <a:custGeom>
              <a:avLst/>
              <a:gdLst>
                <a:gd name="connsiteX0" fmla="*/ 564644 w 933439"/>
                <a:gd name="connsiteY0" fmla="*/ 0 h 857875"/>
                <a:gd name="connsiteX1" fmla="*/ 329930 w 933439"/>
                <a:gd name="connsiteY1" fmla="*/ 0 h 857875"/>
                <a:gd name="connsiteX2" fmla="*/ 0 w 933439"/>
                <a:gd name="connsiteY2" fmla="*/ 857876 h 857875"/>
                <a:gd name="connsiteX3" fmla="*/ 234714 w 933439"/>
                <a:gd name="connsiteY3" fmla="*/ 857876 h 857875"/>
                <a:gd name="connsiteX4" fmla="*/ 299997 w 933439"/>
                <a:gd name="connsiteY4" fmla="*/ 688261 h 857875"/>
                <a:gd name="connsiteX5" fmla="*/ 633443 w 933439"/>
                <a:gd name="connsiteY5" fmla="*/ 688261 h 857875"/>
                <a:gd name="connsiteX6" fmla="*/ 698630 w 933439"/>
                <a:gd name="connsiteY6" fmla="*/ 857876 h 857875"/>
                <a:gd name="connsiteX7" fmla="*/ 933439 w 933439"/>
                <a:gd name="connsiteY7" fmla="*/ 857876 h 857875"/>
                <a:gd name="connsiteX8" fmla="*/ 603510 w 933439"/>
                <a:gd name="connsiteY8" fmla="*/ 0 h 857875"/>
                <a:gd name="connsiteX9" fmla="*/ 564739 w 933439"/>
                <a:gd name="connsiteY9" fmla="*/ 0 h 857875"/>
                <a:gd name="connsiteX10" fmla="*/ 373357 w 933439"/>
                <a:gd name="connsiteY10" fmla="*/ 497326 h 857875"/>
                <a:gd name="connsiteX11" fmla="*/ 466577 w 933439"/>
                <a:gd name="connsiteY11" fmla="*/ 254993 h 857875"/>
                <a:gd name="connsiteX12" fmla="*/ 559703 w 933439"/>
                <a:gd name="connsiteY12" fmla="*/ 497326 h 857875"/>
                <a:gd name="connsiteX13" fmla="*/ 373357 w 933439"/>
                <a:gd name="connsiteY13" fmla="*/ 497326 h 85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33439" h="857875">
                  <a:moveTo>
                    <a:pt x="564644" y="0"/>
                  </a:moveTo>
                  <a:lnTo>
                    <a:pt x="329930" y="0"/>
                  </a:lnTo>
                  <a:lnTo>
                    <a:pt x="0" y="857876"/>
                  </a:lnTo>
                  <a:lnTo>
                    <a:pt x="234714" y="857876"/>
                  </a:lnTo>
                  <a:lnTo>
                    <a:pt x="299997" y="688261"/>
                  </a:lnTo>
                  <a:lnTo>
                    <a:pt x="633443" y="688261"/>
                  </a:lnTo>
                  <a:lnTo>
                    <a:pt x="698630" y="857876"/>
                  </a:lnTo>
                  <a:lnTo>
                    <a:pt x="933439" y="857876"/>
                  </a:lnTo>
                  <a:lnTo>
                    <a:pt x="603510" y="0"/>
                  </a:lnTo>
                  <a:lnTo>
                    <a:pt x="564739" y="0"/>
                  </a:lnTo>
                  <a:close/>
                  <a:moveTo>
                    <a:pt x="373357" y="497326"/>
                  </a:moveTo>
                  <a:lnTo>
                    <a:pt x="466577" y="254993"/>
                  </a:lnTo>
                  <a:lnTo>
                    <a:pt x="559703" y="497326"/>
                  </a:lnTo>
                  <a:lnTo>
                    <a:pt x="373357" y="497326"/>
                  </a:lnTo>
                  <a:close/>
                </a:path>
              </a:pathLst>
            </a:custGeom>
            <a:solidFill>
              <a:srgbClr val="FFFFFF"/>
            </a:solid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17219892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Tx" preserve="1">
  <p:cSld name="1_Korostettu otsikko punainen">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DCD1F7D5-2E94-AD9A-D8E9-D4981C30EAE6}"/>
              </a:ext>
            </a:extLst>
          </p:cNvPr>
          <p:cNvSpPr/>
          <p:nvPr userDrawn="1"/>
        </p:nvSpPr>
        <p:spPr>
          <a:xfrm rot="16200000">
            <a:off x="-227148" y="3473596"/>
            <a:ext cx="2630479" cy="2176182"/>
          </a:xfrm>
          <a:custGeom>
            <a:avLst/>
            <a:gdLst>
              <a:gd name="connsiteX0" fmla="*/ 622125 w 3813588"/>
              <a:gd name="connsiteY0" fmla="*/ 0 h 3154961"/>
              <a:gd name="connsiteX1" fmla="*/ 2968697 w 3813588"/>
              <a:gd name="connsiteY1" fmla="*/ 0 h 3154961"/>
              <a:gd name="connsiteX2" fmla="*/ 3813588 w 3813588"/>
              <a:gd name="connsiteY2" fmla="*/ 1025581 h 3154961"/>
              <a:gd name="connsiteX3" fmla="*/ 3136058 w 3813588"/>
              <a:gd name="connsiteY3" fmla="*/ 2836333 h 3154961"/>
              <a:gd name="connsiteX4" fmla="*/ 1229224 w 3813588"/>
              <a:gd name="connsiteY4" fmla="*/ 3154961 h 3154961"/>
              <a:gd name="connsiteX5" fmla="*/ 0 w 3813588"/>
              <a:gd name="connsiteY5" fmla="*/ 1662756 h 3154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3588" h="3154961">
                <a:moveTo>
                  <a:pt x="622125" y="0"/>
                </a:moveTo>
                <a:lnTo>
                  <a:pt x="2968697" y="0"/>
                </a:lnTo>
                <a:lnTo>
                  <a:pt x="3813588" y="1025581"/>
                </a:lnTo>
                <a:lnTo>
                  <a:pt x="3136058" y="2836333"/>
                </a:lnTo>
                <a:lnTo>
                  <a:pt x="1229224" y="3154961"/>
                </a:lnTo>
                <a:lnTo>
                  <a:pt x="0" y="1662756"/>
                </a:lnTo>
                <a:close/>
              </a:path>
            </a:pathLst>
          </a:custGeom>
          <a:solidFill>
            <a:schemeClr val="accent3">
              <a:alpha val="71000"/>
            </a:schemeClr>
          </a:solidFill>
          <a:ln w="8113" cap="flat">
            <a:noFill/>
            <a:prstDash val="solid"/>
            <a:miter/>
          </a:ln>
        </p:spPr>
        <p:txBody>
          <a:bodyPr rtlCol="0" anchor="ctr"/>
          <a:lstStyle/>
          <a:p>
            <a:endParaRPr lang="fi-FI"/>
          </a:p>
        </p:txBody>
      </p:sp>
      <p:sp>
        <p:nvSpPr>
          <p:cNvPr id="21" name="Freeform 20">
            <a:extLst>
              <a:ext uri="{FF2B5EF4-FFF2-40B4-BE49-F238E27FC236}">
                <a16:creationId xmlns:a16="http://schemas.microsoft.com/office/drawing/2014/main" id="{2738FDBF-7366-8947-BE0F-58134C7FEA33}"/>
              </a:ext>
            </a:extLst>
          </p:cNvPr>
          <p:cNvSpPr/>
          <p:nvPr userDrawn="1"/>
        </p:nvSpPr>
        <p:spPr>
          <a:xfrm>
            <a:off x="2066678" y="1"/>
            <a:ext cx="3202239" cy="2649195"/>
          </a:xfrm>
          <a:custGeom>
            <a:avLst/>
            <a:gdLst>
              <a:gd name="connsiteX0" fmla="*/ 622125 w 3813588"/>
              <a:gd name="connsiteY0" fmla="*/ 0 h 3154961"/>
              <a:gd name="connsiteX1" fmla="*/ 2968697 w 3813588"/>
              <a:gd name="connsiteY1" fmla="*/ 0 h 3154961"/>
              <a:gd name="connsiteX2" fmla="*/ 3813588 w 3813588"/>
              <a:gd name="connsiteY2" fmla="*/ 1025581 h 3154961"/>
              <a:gd name="connsiteX3" fmla="*/ 3136058 w 3813588"/>
              <a:gd name="connsiteY3" fmla="*/ 2836333 h 3154961"/>
              <a:gd name="connsiteX4" fmla="*/ 1229224 w 3813588"/>
              <a:gd name="connsiteY4" fmla="*/ 3154961 h 3154961"/>
              <a:gd name="connsiteX5" fmla="*/ 0 w 3813588"/>
              <a:gd name="connsiteY5" fmla="*/ 1662756 h 3154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3588" h="3154961">
                <a:moveTo>
                  <a:pt x="622125" y="0"/>
                </a:moveTo>
                <a:lnTo>
                  <a:pt x="2968697" y="0"/>
                </a:lnTo>
                <a:lnTo>
                  <a:pt x="3813588" y="1025581"/>
                </a:lnTo>
                <a:lnTo>
                  <a:pt x="3136058" y="2836333"/>
                </a:lnTo>
                <a:lnTo>
                  <a:pt x="1229224" y="3154961"/>
                </a:lnTo>
                <a:lnTo>
                  <a:pt x="0" y="1662756"/>
                </a:lnTo>
                <a:close/>
              </a:path>
            </a:pathLst>
          </a:custGeom>
          <a:solidFill>
            <a:schemeClr val="accent3">
              <a:alpha val="81814"/>
            </a:schemeClr>
          </a:solidFill>
          <a:ln w="8113" cap="flat">
            <a:noFill/>
            <a:prstDash val="solid"/>
            <a:miter/>
          </a:ln>
        </p:spPr>
        <p:txBody>
          <a:bodyPr rtlCol="0" anchor="ctr"/>
          <a:lstStyle/>
          <a:p>
            <a:endParaRPr lang="fi-FI"/>
          </a:p>
        </p:txBody>
      </p:sp>
      <p:sp>
        <p:nvSpPr>
          <p:cNvPr id="13" name="Graphic 11">
            <a:extLst>
              <a:ext uri="{FF2B5EF4-FFF2-40B4-BE49-F238E27FC236}">
                <a16:creationId xmlns:a16="http://schemas.microsoft.com/office/drawing/2014/main" id="{E7EF51E4-8388-9899-D26F-5F1A66A5C4FE}"/>
              </a:ext>
            </a:extLst>
          </p:cNvPr>
          <p:cNvSpPr/>
          <p:nvPr/>
        </p:nvSpPr>
        <p:spPr>
          <a:xfrm>
            <a:off x="1" y="0"/>
            <a:ext cx="4960498" cy="5118931"/>
          </a:xfrm>
          <a:custGeom>
            <a:avLst/>
            <a:gdLst>
              <a:gd name="connsiteX0" fmla="*/ 2212619 w 2928604"/>
              <a:gd name="connsiteY0" fmla="*/ 3022140 h 3022140"/>
              <a:gd name="connsiteX1" fmla="*/ 2928605 w 2928604"/>
              <a:gd name="connsiteY1" fmla="*/ 1740893 h 3022140"/>
              <a:gd name="connsiteX2" fmla="*/ 1923547 w 2928604"/>
              <a:gd name="connsiteY2" fmla="*/ 0 h 3022140"/>
              <a:gd name="connsiteX3" fmla="*/ 0 w 2928604"/>
              <a:gd name="connsiteY3" fmla="*/ 0 h 3022140"/>
              <a:gd name="connsiteX4" fmla="*/ 0 w 2928604"/>
              <a:gd name="connsiteY4" fmla="*/ 1710872 h 3022140"/>
              <a:gd name="connsiteX5" fmla="*/ 745193 w 2928604"/>
              <a:gd name="connsiteY5" fmla="*/ 3001612 h 3022140"/>
              <a:gd name="connsiteX6" fmla="*/ 2212619 w 2928604"/>
              <a:gd name="connsiteY6" fmla="*/ 3022140 h 3022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28604" h="3022140">
                <a:moveTo>
                  <a:pt x="2212619" y="3022140"/>
                </a:moveTo>
                <a:lnTo>
                  <a:pt x="2928605" y="1740893"/>
                </a:lnTo>
                <a:lnTo>
                  <a:pt x="1923547" y="0"/>
                </a:lnTo>
                <a:lnTo>
                  <a:pt x="0" y="0"/>
                </a:lnTo>
                <a:lnTo>
                  <a:pt x="0" y="1710872"/>
                </a:lnTo>
                <a:lnTo>
                  <a:pt x="745193" y="3001612"/>
                </a:lnTo>
                <a:lnTo>
                  <a:pt x="2212619" y="3022140"/>
                </a:lnTo>
                <a:close/>
              </a:path>
            </a:pathLst>
          </a:custGeom>
          <a:solidFill>
            <a:schemeClr val="accent3">
              <a:alpha val="87684"/>
            </a:schemeClr>
          </a:solidFill>
          <a:ln w="8113" cap="flat">
            <a:noFill/>
            <a:prstDash val="solid"/>
            <a:miter/>
          </a:ln>
        </p:spPr>
        <p:txBody>
          <a:bodyPr rtlCol="0" anchor="ctr"/>
          <a:lstStyle/>
          <a:p>
            <a:endParaRPr lang="fi-FI" b="1"/>
          </a:p>
        </p:txBody>
      </p:sp>
      <p:sp>
        <p:nvSpPr>
          <p:cNvPr id="2" name="Title 1">
            <a:extLst>
              <a:ext uri="{FF2B5EF4-FFF2-40B4-BE49-F238E27FC236}">
                <a16:creationId xmlns:a16="http://schemas.microsoft.com/office/drawing/2014/main" id="{3D9A3927-7482-2834-D14C-8FF8541C1AEE}"/>
              </a:ext>
            </a:extLst>
          </p:cNvPr>
          <p:cNvSpPr>
            <a:spLocks noGrp="1"/>
          </p:cNvSpPr>
          <p:nvPr>
            <p:ph type="title"/>
          </p:nvPr>
        </p:nvSpPr>
        <p:spPr>
          <a:xfrm>
            <a:off x="603503" y="720195"/>
            <a:ext cx="3776473" cy="1295400"/>
          </a:xfrm>
        </p:spPr>
        <p:txBody>
          <a:bodyPr anchor="b"/>
          <a:lstStyle>
            <a:lvl1pPr>
              <a:defRPr sz="3200">
                <a:solidFill>
                  <a:schemeClr val="bg1"/>
                </a:solidFill>
              </a:defRPr>
            </a:lvl1p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582B5DE4-6294-466D-35E2-81241129EC2A}"/>
              </a:ext>
            </a:extLst>
          </p:cNvPr>
          <p:cNvSpPr>
            <a:spLocks noGrp="1"/>
          </p:cNvSpPr>
          <p:nvPr>
            <p:ph idx="1"/>
          </p:nvPr>
        </p:nvSpPr>
        <p:spPr>
          <a:xfrm>
            <a:off x="5547872" y="2205483"/>
            <a:ext cx="6040626" cy="3671442"/>
          </a:xfrm>
        </p:spPr>
        <p:txBody>
          <a:bodyPr/>
          <a:lstStyle>
            <a:lvl1pPr>
              <a:defRPr sz="1800">
                <a:solidFill>
                  <a:schemeClr val="tx1">
                    <a:lumMod val="65000"/>
                    <a:lumOff val="35000"/>
                  </a:schemeClr>
                </a:solidFill>
              </a:defRPr>
            </a:lvl1pPr>
            <a:lvl2pPr>
              <a:defRPr sz="1800">
                <a:solidFill>
                  <a:schemeClr val="tx1">
                    <a:lumMod val="65000"/>
                    <a:lumOff val="35000"/>
                  </a:schemeClr>
                </a:solidFill>
              </a:defRPr>
            </a:lvl2pPr>
            <a:lvl3pPr>
              <a:defRPr sz="1800">
                <a:solidFill>
                  <a:schemeClr val="tx1">
                    <a:lumMod val="65000"/>
                    <a:lumOff val="35000"/>
                  </a:schemeClr>
                </a:solidFill>
              </a:defRPr>
            </a:lvl3pPr>
            <a:lvl4pPr>
              <a:defRPr sz="1800">
                <a:solidFill>
                  <a:schemeClr val="tx1">
                    <a:lumMod val="65000"/>
                    <a:lumOff val="35000"/>
                  </a:schemeClr>
                </a:solidFill>
              </a:defRPr>
            </a:lvl4pPr>
            <a:lvl5pPr>
              <a:defRPr sz="1800">
                <a:solidFill>
                  <a:schemeClr val="tx1">
                    <a:lumMod val="65000"/>
                    <a:lumOff val="35000"/>
                  </a:schemeClr>
                </a:solidFill>
              </a:defRPr>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Text Placeholder 3">
            <a:extLst>
              <a:ext uri="{FF2B5EF4-FFF2-40B4-BE49-F238E27FC236}">
                <a16:creationId xmlns:a16="http://schemas.microsoft.com/office/drawing/2014/main" id="{2F7EF27B-5DE8-2F07-133D-815AC091E26A}"/>
              </a:ext>
            </a:extLst>
          </p:cNvPr>
          <p:cNvSpPr>
            <a:spLocks noGrp="1"/>
          </p:cNvSpPr>
          <p:nvPr>
            <p:ph type="body" sz="half" idx="2"/>
          </p:nvPr>
        </p:nvSpPr>
        <p:spPr>
          <a:xfrm>
            <a:off x="587375" y="2205483"/>
            <a:ext cx="3646297" cy="2559956"/>
          </a:xfrm>
        </p:spPr>
        <p:txBody>
          <a:bodyPr>
            <a:normAutofit/>
          </a:bodyPr>
          <a:lstStyle>
            <a:lvl1pPr marL="0" inden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a:extLst>
              <a:ext uri="{FF2B5EF4-FFF2-40B4-BE49-F238E27FC236}">
                <a16:creationId xmlns:a16="http://schemas.microsoft.com/office/drawing/2014/main" id="{D9E9F186-B131-A140-4B58-314A729E1A72}"/>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6" name="Footer Placeholder 5">
            <a:extLst>
              <a:ext uri="{FF2B5EF4-FFF2-40B4-BE49-F238E27FC236}">
                <a16:creationId xmlns:a16="http://schemas.microsoft.com/office/drawing/2014/main" id="{763D9F31-8B01-E257-69A6-6841EDAB1860}"/>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B1089A5A-40DF-7634-C981-80008E60DAEB}"/>
              </a:ext>
            </a:extLst>
          </p:cNvPr>
          <p:cNvSpPr>
            <a:spLocks noGrp="1"/>
          </p:cNvSpPr>
          <p:nvPr>
            <p:ph type="sldNum" sz="quarter" idx="12"/>
          </p:nvPr>
        </p:nvSpPr>
        <p:spPr/>
        <p:txBody>
          <a:bodyPr/>
          <a:lstStyle/>
          <a:p>
            <a:fld id="{FA425643-7145-EF4C-9D69-55240E8E787D}" type="slidenum">
              <a:rPr lang="fi-FI" smtClean="0"/>
              <a:t>‹#›</a:t>
            </a:fld>
            <a:endParaRPr lang="fi-FI"/>
          </a:p>
        </p:txBody>
      </p:sp>
      <p:grpSp>
        <p:nvGrpSpPr>
          <p:cNvPr id="8" name="Group 7">
            <a:extLst>
              <a:ext uri="{FF2B5EF4-FFF2-40B4-BE49-F238E27FC236}">
                <a16:creationId xmlns:a16="http://schemas.microsoft.com/office/drawing/2014/main" id="{5C34CA84-22DC-CFA0-4C1E-609025A2B4EE}"/>
              </a:ext>
            </a:extLst>
          </p:cNvPr>
          <p:cNvGrpSpPr/>
          <p:nvPr userDrawn="1"/>
        </p:nvGrpSpPr>
        <p:grpSpPr>
          <a:xfrm>
            <a:off x="10726664" y="6233637"/>
            <a:ext cx="895263" cy="420044"/>
            <a:chOff x="4166594" y="2469850"/>
            <a:chExt cx="3854059" cy="1808267"/>
          </a:xfrm>
        </p:grpSpPr>
        <p:sp>
          <p:nvSpPr>
            <p:cNvPr id="9" name="Freeform 8">
              <a:extLst>
                <a:ext uri="{FF2B5EF4-FFF2-40B4-BE49-F238E27FC236}">
                  <a16:creationId xmlns:a16="http://schemas.microsoft.com/office/drawing/2014/main" id="{D8182031-9FEA-8FCB-FF71-037E65A8A858}"/>
                </a:ext>
              </a:extLst>
            </p:cNvPr>
            <p:cNvSpPr/>
            <p:nvPr/>
          </p:nvSpPr>
          <p:spPr>
            <a:xfrm>
              <a:off x="4166594" y="2469850"/>
              <a:ext cx="3854059" cy="1808267"/>
            </a:xfrm>
            <a:custGeom>
              <a:avLst/>
              <a:gdLst>
                <a:gd name="connsiteX0" fmla="*/ 0 w 3854059"/>
                <a:gd name="connsiteY0" fmla="*/ 0 h 1808267"/>
                <a:gd name="connsiteX1" fmla="*/ 0 w 3854059"/>
                <a:gd name="connsiteY1" fmla="*/ 1808268 h 1808267"/>
                <a:gd name="connsiteX2" fmla="*/ 3458657 w 3854059"/>
                <a:gd name="connsiteY2" fmla="*/ 1808268 h 1808267"/>
                <a:gd name="connsiteX3" fmla="*/ 3854060 w 3854059"/>
                <a:gd name="connsiteY3" fmla="*/ 0 h 1808267"/>
                <a:gd name="connsiteX4" fmla="*/ 0 w 3854059"/>
                <a:gd name="connsiteY4" fmla="*/ 0 h 180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4059" h="1808267">
                  <a:moveTo>
                    <a:pt x="0" y="0"/>
                  </a:moveTo>
                  <a:lnTo>
                    <a:pt x="0" y="1808268"/>
                  </a:lnTo>
                  <a:lnTo>
                    <a:pt x="3458657" y="1808268"/>
                  </a:lnTo>
                  <a:lnTo>
                    <a:pt x="3854060" y="0"/>
                  </a:lnTo>
                  <a:lnTo>
                    <a:pt x="0" y="0"/>
                  </a:lnTo>
                  <a:close/>
                </a:path>
              </a:pathLst>
            </a:custGeom>
            <a:solidFill>
              <a:srgbClr val="FF4438"/>
            </a:solidFill>
            <a:ln w="9503" cap="flat">
              <a:noFill/>
              <a:prstDash val="solid"/>
              <a:miter/>
            </a:ln>
          </p:spPr>
          <p:txBody>
            <a:bodyPr rtlCol="0" anchor="ctr"/>
            <a:lstStyle/>
            <a:p>
              <a:endParaRPr lang="fi-FI"/>
            </a:p>
          </p:txBody>
        </p:sp>
        <p:sp>
          <p:nvSpPr>
            <p:cNvPr id="10" name="Freeform 9">
              <a:extLst>
                <a:ext uri="{FF2B5EF4-FFF2-40B4-BE49-F238E27FC236}">
                  <a16:creationId xmlns:a16="http://schemas.microsoft.com/office/drawing/2014/main" id="{554A2A16-F617-1506-EA05-679CCFFF72AB}"/>
                </a:ext>
              </a:extLst>
            </p:cNvPr>
            <p:cNvSpPr/>
            <p:nvPr/>
          </p:nvSpPr>
          <p:spPr>
            <a:xfrm>
              <a:off x="4712803" y="2922346"/>
              <a:ext cx="695684" cy="857970"/>
            </a:xfrm>
            <a:custGeom>
              <a:avLst/>
              <a:gdLst>
                <a:gd name="connsiteX0" fmla="*/ 532145 w 695684"/>
                <a:gd name="connsiteY0" fmla="*/ 363786 h 857970"/>
                <a:gd name="connsiteX1" fmla="*/ 294960 w 695684"/>
                <a:gd name="connsiteY1" fmla="*/ 297253 h 857970"/>
                <a:gd name="connsiteX2" fmla="*/ 240225 w 695684"/>
                <a:gd name="connsiteY2" fmla="*/ 248996 h 857970"/>
                <a:gd name="connsiteX3" fmla="*/ 294485 w 695684"/>
                <a:gd name="connsiteY3" fmla="*/ 214064 h 857970"/>
                <a:gd name="connsiteX4" fmla="*/ 634773 w 695684"/>
                <a:gd name="connsiteY4" fmla="*/ 214064 h 857970"/>
                <a:gd name="connsiteX5" fmla="*/ 634773 w 695684"/>
                <a:gd name="connsiteY5" fmla="*/ 0 h 857970"/>
                <a:gd name="connsiteX6" fmla="*/ 262652 w 695684"/>
                <a:gd name="connsiteY6" fmla="*/ 0 h 857970"/>
                <a:gd name="connsiteX7" fmla="*/ 0 w 695684"/>
                <a:gd name="connsiteY7" fmla="*/ 256420 h 857970"/>
                <a:gd name="connsiteX8" fmla="*/ 187486 w 695684"/>
                <a:gd name="connsiteY8" fmla="*/ 505321 h 857970"/>
                <a:gd name="connsiteX9" fmla="*/ 410607 w 695684"/>
                <a:gd name="connsiteY9" fmla="*/ 572044 h 857970"/>
                <a:gd name="connsiteX10" fmla="*/ 455364 w 695684"/>
                <a:gd name="connsiteY10" fmla="*/ 612020 h 857970"/>
                <a:gd name="connsiteX11" fmla="*/ 388086 w 695684"/>
                <a:gd name="connsiteY11" fmla="*/ 655709 h 857970"/>
                <a:gd name="connsiteX12" fmla="*/ 14634 w 695684"/>
                <a:gd name="connsiteY12" fmla="*/ 655709 h 857970"/>
                <a:gd name="connsiteX13" fmla="*/ 14634 w 695684"/>
                <a:gd name="connsiteY13" fmla="*/ 857971 h 857970"/>
                <a:gd name="connsiteX14" fmla="*/ 390841 w 695684"/>
                <a:gd name="connsiteY14" fmla="*/ 857971 h 857970"/>
                <a:gd name="connsiteX15" fmla="*/ 695684 w 695684"/>
                <a:gd name="connsiteY15" fmla="*/ 591651 h 857970"/>
                <a:gd name="connsiteX16" fmla="*/ 532335 w 695684"/>
                <a:gd name="connsiteY16" fmla="*/ 363881 h 857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5684" h="857970">
                  <a:moveTo>
                    <a:pt x="532145" y="363786"/>
                  </a:moveTo>
                  <a:lnTo>
                    <a:pt x="294960" y="297253"/>
                  </a:lnTo>
                  <a:cubicBezTo>
                    <a:pt x="253529" y="285165"/>
                    <a:pt x="240225" y="275457"/>
                    <a:pt x="240225" y="248996"/>
                  </a:cubicBezTo>
                  <a:cubicBezTo>
                    <a:pt x="240225" y="231768"/>
                    <a:pt x="254289" y="214064"/>
                    <a:pt x="294485" y="214064"/>
                  </a:cubicBezTo>
                  <a:lnTo>
                    <a:pt x="634773" y="214064"/>
                  </a:lnTo>
                  <a:lnTo>
                    <a:pt x="634773" y="0"/>
                  </a:lnTo>
                  <a:lnTo>
                    <a:pt x="262652" y="0"/>
                  </a:lnTo>
                  <a:cubicBezTo>
                    <a:pt x="128095" y="0"/>
                    <a:pt x="0" y="101845"/>
                    <a:pt x="0" y="256420"/>
                  </a:cubicBezTo>
                  <a:cubicBezTo>
                    <a:pt x="0" y="388247"/>
                    <a:pt x="76401" y="471817"/>
                    <a:pt x="187486" y="505321"/>
                  </a:cubicBezTo>
                  <a:lnTo>
                    <a:pt x="410607" y="572044"/>
                  </a:lnTo>
                  <a:cubicBezTo>
                    <a:pt x="450328" y="584037"/>
                    <a:pt x="455364" y="593270"/>
                    <a:pt x="455364" y="612020"/>
                  </a:cubicBezTo>
                  <a:cubicBezTo>
                    <a:pt x="455364" y="643811"/>
                    <a:pt x="428852" y="655709"/>
                    <a:pt x="388086" y="655709"/>
                  </a:cubicBezTo>
                  <a:lnTo>
                    <a:pt x="14634" y="655709"/>
                  </a:lnTo>
                  <a:lnTo>
                    <a:pt x="14634" y="857971"/>
                  </a:lnTo>
                  <a:lnTo>
                    <a:pt x="390841" y="857971"/>
                  </a:lnTo>
                  <a:cubicBezTo>
                    <a:pt x="568920" y="857971"/>
                    <a:pt x="695684" y="762218"/>
                    <a:pt x="695684" y="591651"/>
                  </a:cubicBezTo>
                  <a:cubicBezTo>
                    <a:pt x="695684" y="439646"/>
                    <a:pt x="613772" y="388723"/>
                    <a:pt x="532335" y="363881"/>
                  </a:cubicBezTo>
                </a:path>
              </a:pathLst>
            </a:custGeom>
            <a:solidFill>
              <a:srgbClr val="FFFFFF"/>
            </a:solidFill>
            <a:ln w="9503" cap="flat">
              <a:noFill/>
              <a:prstDash val="solid"/>
              <a:miter/>
            </a:ln>
          </p:spPr>
          <p:txBody>
            <a:bodyPr rtlCol="0" anchor="ctr"/>
            <a:lstStyle/>
            <a:p>
              <a:endParaRPr lang="fi-FI"/>
            </a:p>
          </p:txBody>
        </p:sp>
        <p:sp>
          <p:nvSpPr>
            <p:cNvPr id="11" name="Freeform 10">
              <a:extLst>
                <a:ext uri="{FF2B5EF4-FFF2-40B4-BE49-F238E27FC236}">
                  <a16:creationId xmlns:a16="http://schemas.microsoft.com/office/drawing/2014/main" id="{C46BC602-4BB3-457B-A15C-9BA011DC3CB7}"/>
                </a:ext>
              </a:extLst>
            </p:cNvPr>
            <p:cNvSpPr/>
            <p:nvPr/>
          </p:nvSpPr>
          <p:spPr>
            <a:xfrm>
              <a:off x="6349053" y="2922250"/>
              <a:ext cx="870817" cy="858065"/>
            </a:xfrm>
            <a:custGeom>
              <a:avLst/>
              <a:gdLst>
                <a:gd name="connsiteX0" fmla="*/ 870817 w 870817"/>
                <a:gd name="connsiteY0" fmla="*/ 0 h 858065"/>
                <a:gd name="connsiteX1" fmla="*/ 572911 w 870817"/>
                <a:gd name="connsiteY1" fmla="*/ 0 h 858065"/>
                <a:gd name="connsiteX2" fmla="*/ 259135 w 870817"/>
                <a:gd name="connsiteY2" fmla="*/ 405666 h 858065"/>
                <a:gd name="connsiteX3" fmla="*/ 259135 w 870817"/>
                <a:gd name="connsiteY3" fmla="*/ 0 h 858065"/>
                <a:gd name="connsiteX4" fmla="*/ 0 w 870817"/>
                <a:gd name="connsiteY4" fmla="*/ 0 h 858065"/>
                <a:gd name="connsiteX5" fmla="*/ 0 w 870817"/>
                <a:gd name="connsiteY5" fmla="*/ 858066 h 858065"/>
                <a:gd name="connsiteX6" fmla="*/ 259135 w 870817"/>
                <a:gd name="connsiteY6" fmla="*/ 858066 h 858065"/>
                <a:gd name="connsiteX7" fmla="*/ 259135 w 870817"/>
                <a:gd name="connsiteY7" fmla="*/ 436410 h 858065"/>
                <a:gd name="connsiteX8" fmla="*/ 572911 w 870817"/>
                <a:gd name="connsiteY8" fmla="*/ 858066 h 858065"/>
                <a:gd name="connsiteX9" fmla="*/ 870817 w 870817"/>
                <a:gd name="connsiteY9" fmla="*/ 858066 h 858065"/>
                <a:gd name="connsiteX10" fmla="*/ 527109 w 870817"/>
                <a:gd name="connsiteY10" fmla="*/ 420705 h 858065"/>
                <a:gd name="connsiteX11" fmla="*/ 870817 w 870817"/>
                <a:gd name="connsiteY11" fmla="*/ 0 h 85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0817" h="858065">
                  <a:moveTo>
                    <a:pt x="870817" y="0"/>
                  </a:moveTo>
                  <a:lnTo>
                    <a:pt x="572911" y="0"/>
                  </a:lnTo>
                  <a:lnTo>
                    <a:pt x="259135" y="405666"/>
                  </a:lnTo>
                  <a:lnTo>
                    <a:pt x="259135" y="0"/>
                  </a:lnTo>
                  <a:lnTo>
                    <a:pt x="0" y="0"/>
                  </a:lnTo>
                  <a:lnTo>
                    <a:pt x="0" y="858066"/>
                  </a:lnTo>
                  <a:lnTo>
                    <a:pt x="259135" y="858066"/>
                  </a:lnTo>
                  <a:lnTo>
                    <a:pt x="259135" y="436410"/>
                  </a:lnTo>
                  <a:lnTo>
                    <a:pt x="572911" y="858066"/>
                  </a:lnTo>
                  <a:lnTo>
                    <a:pt x="870817" y="858066"/>
                  </a:lnTo>
                  <a:lnTo>
                    <a:pt x="527109" y="420705"/>
                  </a:lnTo>
                  <a:lnTo>
                    <a:pt x="870817" y="0"/>
                  </a:lnTo>
                  <a:close/>
                </a:path>
              </a:pathLst>
            </a:custGeom>
            <a:solidFill>
              <a:srgbClr val="FFFFFF"/>
            </a:solidFill>
            <a:ln w="9503" cap="flat">
              <a:noFill/>
              <a:prstDash val="solid"/>
              <a:miter/>
            </a:ln>
          </p:spPr>
          <p:txBody>
            <a:bodyPr rtlCol="0" anchor="ctr"/>
            <a:lstStyle/>
            <a:p>
              <a:endParaRPr lang="fi-FI"/>
            </a:p>
          </p:txBody>
        </p:sp>
        <p:sp>
          <p:nvSpPr>
            <p:cNvPr id="12" name="Freeform 11">
              <a:extLst>
                <a:ext uri="{FF2B5EF4-FFF2-40B4-BE49-F238E27FC236}">
                  <a16:creationId xmlns:a16="http://schemas.microsoft.com/office/drawing/2014/main" id="{312CE14F-36F3-C7A9-89BA-4AF1E139FB96}"/>
                </a:ext>
              </a:extLst>
            </p:cNvPr>
            <p:cNvSpPr/>
            <p:nvPr/>
          </p:nvSpPr>
          <p:spPr>
            <a:xfrm>
              <a:off x="5380455" y="2922250"/>
              <a:ext cx="933439" cy="857875"/>
            </a:xfrm>
            <a:custGeom>
              <a:avLst/>
              <a:gdLst>
                <a:gd name="connsiteX0" fmla="*/ 564644 w 933439"/>
                <a:gd name="connsiteY0" fmla="*/ 0 h 857875"/>
                <a:gd name="connsiteX1" fmla="*/ 329930 w 933439"/>
                <a:gd name="connsiteY1" fmla="*/ 0 h 857875"/>
                <a:gd name="connsiteX2" fmla="*/ 0 w 933439"/>
                <a:gd name="connsiteY2" fmla="*/ 857876 h 857875"/>
                <a:gd name="connsiteX3" fmla="*/ 234714 w 933439"/>
                <a:gd name="connsiteY3" fmla="*/ 857876 h 857875"/>
                <a:gd name="connsiteX4" fmla="*/ 299997 w 933439"/>
                <a:gd name="connsiteY4" fmla="*/ 688261 h 857875"/>
                <a:gd name="connsiteX5" fmla="*/ 633443 w 933439"/>
                <a:gd name="connsiteY5" fmla="*/ 688261 h 857875"/>
                <a:gd name="connsiteX6" fmla="*/ 698630 w 933439"/>
                <a:gd name="connsiteY6" fmla="*/ 857876 h 857875"/>
                <a:gd name="connsiteX7" fmla="*/ 933439 w 933439"/>
                <a:gd name="connsiteY7" fmla="*/ 857876 h 857875"/>
                <a:gd name="connsiteX8" fmla="*/ 603510 w 933439"/>
                <a:gd name="connsiteY8" fmla="*/ 0 h 857875"/>
                <a:gd name="connsiteX9" fmla="*/ 564739 w 933439"/>
                <a:gd name="connsiteY9" fmla="*/ 0 h 857875"/>
                <a:gd name="connsiteX10" fmla="*/ 373357 w 933439"/>
                <a:gd name="connsiteY10" fmla="*/ 497326 h 857875"/>
                <a:gd name="connsiteX11" fmla="*/ 466577 w 933439"/>
                <a:gd name="connsiteY11" fmla="*/ 254993 h 857875"/>
                <a:gd name="connsiteX12" fmla="*/ 559703 w 933439"/>
                <a:gd name="connsiteY12" fmla="*/ 497326 h 857875"/>
                <a:gd name="connsiteX13" fmla="*/ 373357 w 933439"/>
                <a:gd name="connsiteY13" fmla="*/ 497326 h 85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33439" h="857875">
                  <a:moveTo>
                    <a:pt x="564644" y="0"/>
                  </a:moveTo>
                  <a:lnTo>
                    <a:pt x="329930" y="0"/>
                  </a:lnTo>
                  <a:lnTo>
                    <a:pt x="0" y="857876"/>
                  </a:lnTo>
                  <a:lnTo>
                    <a:pt x="234714" y="857876"/>
                  </a:lnTo>
                  <a:lnTo>
                    <a:pt x="299997" y="688261"/>
                  </a:lnTo>
                  <a:lnTo>
                    <a:pt x="633443" y="688261"/>
                  </a:lnTo>
                  <a:lnTo>
                    <a:pt x="698630" y="857876"/>
                  </a:lnTo>
                  <a:lnTo>
                    <a:pt x="933439" y="857876"/>
                  </a:lnTo>
                  <a:lnTo>
                    <a:pt x="603510" y="0"/>
                  </a:lnTo>
                  <a:lnTo>
                    <a:pt x="564739" y="0"/>
                  </a:lnTo>
                  <a:close/>
                  <a:moveTo>
                    <a:pt x="373357" y="497326"/>
                  </a:moveTo>
                  <a:lnTo>
                    <a:pt x="466577" y="254993"/>
                  </a:lnTo>
                  <a:lnTo>
                    <a:pt x="559703" y="497326"/>
                  </a:lnTo>
                  <a:lnTo>
                    <a:pt x="373357" y="497326"/>
                  </a:lnTo>
                  <a:close/>
                </a:path>
              </a:pathLst>
            </a:custGeom>
            <a:solidFill>
              <a:srgbClr val="FFFFFF"/>
            </a:solid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17487154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2_Korostettu otsikko punainen">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DCD1F7D5-2E94-AD9A-D8E9-D4981C30EAE6}"/>
              </a:ext>
            </a:extLst>
          </p:cNvPr>
          <p:cNvSpPr/>
          <p:nvPr userDrawn="1"/>
        </p:nvSpPr>
        <p:spPr>
          <a:xfrm rot="16200000">
            <a:off x="-215718" y="3863140"/>
            <a:ext cx="2498117" cy="2066679"/>
          </a:xfrm>
          <a:custGeom>
            <a:avLst/>
            <a:gdLst>
              <a:gd name="connsiteX0" fmla="*/ 622125 w 3813588"/>
              <a:gd name="connsiteY0" fmla="*/ 0 h 3154961"/>
              <a:gd name="connsiteX1" fmla="*/ 2968697 w 3813588"/>
              <a:gd name="connsiteY1" fmla="*/ 0 h 3154961"/>
              <a:gd name="connsiteX2" fmla="*/ 3813588 w 3813588"/>
              <a:gd name="connsiteY2" fmla="*/ 1025581 h 3154961"/>
              <a:gd name="connsiteX3" fmla="*/ 3136058 w 3813588"/>
              <a:gd name="connsiteY3" fmla="*/ 2836333 h 3154961"/>
              <a:gd name="connsiteX4" fmla="*/ 1229224 w 3813588"/>
              <a:gd name="connsiteY4" fmla="*/ 3154961 h 3154961"/>
              <a:gd name="connsiteX5" fmla="*/ 0 w 3813588"/>
              <a:gd name="connsiteY5" fmla="*/ 1662756 h 3154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3588" h="3154961">
                <a:moveTo>
                  <a:pt x="622125" y="0"/>
                </a:moveTo>
                <a:lnTo>
                  <a:pt x="2968697" y="0"/>
                </a:lnTo>
                <a:lnTo>
                  <a:pt x="3813588" y="1025581"/>
                </a:lnTo>
                <a:lnTo>
                  <a:pt x="3136058" y="2836333"/>
                </a:lnTo>
                <a:lnTo>
                  <a:pt x="1229224" y="3154961"/>
                </a:lnTo>
                <a:lnTo>
                  <a:pt x="0" y="1662756"/>
                </a:lnTo>
                <a:close/>
              </a:path>
            </a:pathLst>
          </a:custGeom>
          <a:solidFill>
            <a:schemeClr val="accent5">
              <a:alpha val="71000"/>
            </a:schemeClr>
          </a:solidFill>
          <a:ln w="8113" cap="flat">
            <a:noFill/>
            <a:prstDash val="solid"/>
            <a:miter/>
          </a:ln>
        </p:spPr>
        <p:txBody>
          <a:bodyPr rtlCol="0" anchor="ctr"/>
          <a:lstStyle/>
          <a:p>
            <a:endParaRPr lang="fi-FI"/>
          </a:p>
        </p:txBody>
      </p:sp>
      <p:sp>
        <p:nvSpPr>
          <p:cNvPr id="21" name="Freeform 20">
            <a:extLst>
              <a:ext uri="{FF2B5EF4-FFF2-40B4-BE49-F238E27FC236}">
                <a16:creationId xmlns:a16="http://schemas.microsoft.com/office/drawing/2014/main" id="{2738FDBF-7366-8947-BE0F-58134C7FEA33}"/>
              </a:ext>
            </a:extLst>
          </p:cNvPr>
          <p:cNvSpPr/>
          <p:nvPr userDrawn="1"/>
        </p:nvSpPr>
        <p:spPr>
          <a:xfrm>
            <a:off x="2066678" y="1"/>
            <a:ext cx="3202239" cy="2649195"/>
          </a:xfrm>
          <a:custGeom>
            <a:avLst/>
            <a:gdLst>
              <a:gd name="connsiteX0" fmla="*/ 622125 w 3813588"/>
              <a:gd name="connsiteY0" fmla="*/ 0 h 3154961"/>
              <a:gd name="connsiteX1" fmla="*/ 2968697 w 3813588"/>
              <a:gd name="connsiteY1" fmla="*/ 0 h 3154961"/>
              <a:gd name="connsiteX2" fmla="*/ 3813588 w 3813588"/>
              <a:gd name="connsiteY2" fmla="*/ 1025581 h 3154961"/>
              <a:gd name="connsiteX3" fmla="*/ 3136058 w 3813588"/>
              <a:gd name="connsiteY3" fmla="*/ 2836333 h 3154961"/>
              <a:gd name="connsiteX4" fmla="*/ 1229224 w 3813588"/>
              <a:gd name="connsiteY4" fmla="*/ 3154961 h 3154961"/>
              <a:gd name="connsiteX5" fmla="*/ 0 w 3813588"/>
              <a:gd name="connsiteY5" fmla="*/ 1662756 h 3154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3588" h="3154961">
                <a:moveTo>
                  <a:pt x="622125" y="0"/>
                </a:moveTo>
                <a:lnTo>
                  <a:pt x="2968697" y="0"/>
                </a:lnTo>
                <a:lnTo>
                  <a:pt x="3813588" y="1025581"/>
                </a:lnTo>
                <a:lnTo>
                  <a:pt x="3136058" y="2836333"/>
                </a:lnTo>
                <a:lnTo>
                  <a:pt x="1229224" y="3154961"/>
                </a:lnTo>
                <a:lnTo>
                  <a:pt x="0" y="1662756"/>
                </a:lnTo>
                <a:close/>
              </a:path>
            </a:pathLst>
          </a:custGeom>
          <a:solidFill>
            <a:schemeClr val="accent5">
              <a:alpha val="81814"/>
            </a:schemeClr>
          </a:solidFill>
          <a:ln w="8113" cap="flat">
            <a:noFill/>
            <a:prstDash val="solid"/>
            <a:miter/>
          </a:ln>
        </p:spPr>
        <p:txBody>
          <a:bodyPr rtlCol="0" anchor="ctr"/>
          <a:lstStyle/>
          <a:p>
            <a:endParaRPr lang="fi-FI"/>
          </a:p>
        </p:txBody>
      </p:sp>
      <p:sp>
        <p:nvSpPr>
          <p:cNvPr id="13" name="Graphic 11">
            <a:extLst>
              <a:ext uri="{FF2B5EF4-FFF2-40B4-BE49-F238E27FC236}">
                <a16:creationId xmlns:a16="http://schemas.microsoft.com/office/drawing/2014/main" id="{E7EF51E4-8388-9899-D26F-5F1A66A5C4FE}"/>
              </a:ext>
            </a:extLst>
          </p:cNvPr>
          <p:cNvSpPr/>
          <p:nvPr/>
        </p:nvSpPr>
        <p:spPr>
          <a:xfrm>
            <a:off x="1" y="0"/>
            <a:ext cx="4960498" cy="5118931"/>
          </a:xfrm>
          <a:custGeom>
            <a:avLst/>
            <a:gdLst>
              <a:gd name="connsiteX0" fmla="*/ 2212619 w 2928604"/>
              <a:gd name="connsiteY0" fmla="*/ 3022140 h 3022140"/>
              <a:gd name="connsiteX1" fmla="*/ 2928605 w 2928604"/>
              <a:gd name="connsiteY1" fmla="*/ 1740893 h 3022140"/>
              <a:gd name="connsiteX2" fmla="*/ 1923547 w 2928604"/>
              <a:gd name="connsiteY2" fmla="*/ 0 h 3022140"/>
              <a:gd name="connsiteX3" fmla="*/ 0 w 2928604"/>
              <a:gd name="connsiteY3" fmla="*/ 0 h 3022140"/>
              <a:gd name="connsiteX4" fmla="*/ 0 w 2928604"/>
              <a:gd name="connsiteY4" fmla="*/ 1710872 h 3022140"/>
              <a:gd name="connsiteX5" fmla="*/ 745193 w 2928604"/>
              <a:gd name="connsiteY5" fmla="*/ 3001612 h 3022140"/>
              <a:gd name="connsiteX6" fmla="*/ 2212619 w 2928604"/>
              <a:gd name="connsiteY6" fmla="*/ 3022140 h 3022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28604" h="3022140">
                <a:moveTo>
                  <a:pt x="2212619" y="3022140"/>
                </a:moveTo>
                <a:lnTo>
                  <a:pt x="2928605" y="1740893"/>
                </a:lnTo>
                <a:lnTo>
                  <a:pt x="1923547" y="0"/>
                </a:lnTo>
                <a:lnTo>
                  <a:pt x="0" y="0"/>
                </a:lnTo>
                <a:lnTo>
                  <a:pt x="0" y="1710872"/>
                </a:lnTo>
                <a:lnTo>
                  <a:pt x="745193" y="3001612"/>
                </a:lnTo>
                <a:lnTo>
                  <a:pt x="2212619" y="3022140"/>
                </a:lnTo>
                <a:close/>
              </a:path>
            </a:pathLst>
          </a:custGeom>
          <a:solidFill>
            <a:schemeClr val="accent5">
              <a:alpha val="87684"/>
            </a:schemeClr>
          </a:solidFill>
          <a:ln w="8113" cap="flat">
            <a:noFill/>
            <a:prstDash val="solid"/>
            <a:miter/>
          </a:ln>
        </p:spPr>
        <p:txBody>
          <a:bodyPr rtlCol="0" anchor="ctr"/>
          <a:lstStyle/>
          <a:p>
            <a:endParaRPr lang="fi-FI" b="1"/>
          </a:p>
        </p:txBody>
      </p:sp>
      <p:sp>
        <p:nvSpPr>
          <p:cNvPr id="2" name="Title 1">
            <a:extLst>
              <a:ext uri="{FF2B5EF4-FFF2-40B4-BE49-F238E27FC236}">
                <a16:creationId xmlns:a16="http://schemas.microsoft.com/office/drawing/2014/main" id="{3D9A3927-7482-2834-D14C-8FF8541C1AEE}"/>
              </a:ext>
            </a:extLst>
          </p:cNvPr>
          <p:cNvSpPr>
            <a:spLocks noGrp="1"/>
          </p:cNvSpPr>
          <p:nvPr>
            <p:ph type="title"/>
          </p:nvPr>
        </p:nvSpPr>
        <p:spPr>
          <a:xfrm>
            <a:off x="603503" y="720195"/>
            <a:ext cx="3776473" cy="1295400"/>
          </a:xfrm>
        </p:spPr>
        <p:txBody>
          <a:bodyPr anchor="b"/>
          <a:lstStyle>
            <a:lvl1pPr>
              <a:defRPr sz="3200">
                <a:solidFill>
                  <a:schemeClr val="bg1"/>
                </a:solidFill>
              </a:defRPr>
            </a:lvl1pPr>
          </a:lstStyle>
          <a:p>
            <a:r>
              <a:rPr lang="fi-FI"/>
              <a:t>Muokkaa ots. perustyyl. napsautt.</a:t>
            </a:r>
            <a:endParaRPr lang="fi-FI" dirty="0"/>
          </a:p>
        </p:txBody>
      </p:sp>
      <p:sp>
        <p:nvSpPr>
          <p:cNvPr id="3" name="Content Placeholder 2">
            <a:extLst>
              <a:ext uri="{FF2B5EF4-FFF2-40B4-BE49-F238E27FC236}">
                <a16:creationId xmlns:a16="http://schemas.microsoft.com/office/drawing/2014/main" id="{582B5DE4-6294-466D-35E2-81241129EC2A}"/>
              </a:ext>
            </a:extLst>
          </p:cNvPr>
          <p:cNvSpPr>
            <a:spLocks noGrp="1"/>
          </p:cNvSpPr>
          <p:nvPr>
            <p:ph idx="1"/>
          </p:nvPr>
        </p:nvSpPr>
        <p:spPr>
          <a:xfrm>
            <a:off x="5547872" y="2205483"/>
            <a:ext cx="6040626" cy="3671442"/>
          </a:xfrm>
        </p:spPr>
        <p:txBody>
          <a:bodyPr/>
          <a:lstStyle>
            <a:lvl1pPr>
              <a:defRPr sz="1800">
                <a:solidFill>
                  <a:schemeClr val="tx1">
                    <a:lumMod val="65000"/>
                    <a:lumOff val="35000"/>
                  </a:schemeClr>
                </a:solidFill>
              </a:defRPr>
            </a:lvl1pPr>
            <a:lvl2pPr>
              <a:defRPr sz="1800">
                <a:solidFill>
                  <a:schemeClr val="tx1">
                    <a:lumMod val="65000"/>
                    <a:lumOff val="35000"/>
                  </a:schemeClr>
                </a:solidFill>
              </a:defRPr>
            </a:lvl2pPr>
            <a:lvl3pPr>
              <a:defRPr sz="1800">
                <a:solidFill>
                  <a:schemeClr val="tx1">
                    <a:lumMod val="65000"/>
                    <a:lumOff val="35000"/>
                  </a:schemeClr>
                </a:solidFill>
              </a:defRPr>
            </a:lvl3pPr>
            <a:lvl4pPr>
              <a:defRPr sz="1800">
                <a:solidFill>
                  <a:schemeClr val="tx1">
                    <a:lumMod val="65000"/>
                    <a:lumOff val="35000"/>
                  </a:schemeClr>
                </a:solidFill>
              </a:defRPr>
            </a:lvl4pPr>
            <a:lvl5pPr>
              <a:defRPr sz="1800">
                <a:solidFill>
                  <a:schemeClr val="tx1">
                    <a:lumMod val="65000"/>
                    <a:lumOff val="35000"/>
                  </a:schemeClr>
                </a:solidFill>
              </a:defRPr>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Text Placeholder 3">
            <a:extLst>
              <a:ext uri="{FF2B5EF4-FFF2-40B4-BE49-F238E27FC236}">
                <a16:creationId xmlns:a16="http://schemas.microsoft.com/office/drawing/2014/main" id="{2F7EF27B-5DE8-2F07-133D-815AC091E26A}"/>
              </a:ext>
            </a:extLst>
          </p:cNvPr>
          <p:cNvSpPr>
            <a:spLocks noGrp="1"/>
          </p:cNvSpPr>
          <p:nvPr>
            <p:ph type="body" sz="half" idx="2"/>
          </p:nvPr>
        </p:nvSpPr>
        <p:spPr>
          <a:xfrm>
            <a:off x="587375" y="2205483"/>
            <a:ext cx="3646297" cy="2559956"/>
          </a:xfrm>
        </p:spPr>
        <p:txBody>
          <a:bodyPr>
            <a:normAutofit/>
          </a:bodyPr>
          <a:lstStyle>
            <a:lvl1pPr marL="0" inden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a:extLst>
              <a:ext uri="{FF2B5EF4-FFF2-40B4-BE49-F238E27FC236}">
                <a16:creationId xmlns:a16="http://schemas.microsoft.com/office/drawing/2014/main" id="{D9E9F186-B131-A140-4B58-314A729E1A72}"/>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6" name="Footer Placeholder 5">
            <a:extLst>
              <a:ext uri="{FF2B5EF4-FFF2-40B4-BE49-F238E27FC236}">
                <a16:creationId xmlns:a16="http://schemas.microsoft.com/office/drawing/2014/main" id="{763D9F31-8B01-E257-69A6-6841EDAB1860}"/>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B1089A5A-40DF-7634-C981-80008E60DAEB}"/>
              </a:ext>
            </a:extLst>
          </p:cNvPr>
          <p:cNvSpPr>
            <a:spLocks noGrp="1"/>
          </p:cNvSpPr>
          <p:nvPr>
            <p:ph type="sldNum" sz="quarter" idx="12"/>
          </p:nvPr>
        </p:nvSpPr>
        <p:spPr/>
        <p:txBody>
          <a:bodyPr/>
          <a:lstStyle/>
          <a:p>
            <a:fld id="{FA425643-7145-EF4C-9D69-55240E8E787D}" type="slidenum">
              <a:rPr lang="fi-FI" smtClean="0"/>
              <a:t>‹#›</a:t>
            </a:fld>
            <a:endParaRPr lang="fi-FI"/>
          </a:p>
        </p:txBody>
      </p:sp>
      <p:grpSp>
        <p:nvGrpSpPr>
          <p:cNvPr id="8" name="Group 7">
            <a:extLst>
              <a:ext uri="{FF2B5EF4-FFF2-40B4-BE49-F238E27FC236}">
                <a16:creationId xmlns:a16="http://schemas.microsoft.com/office/drawing/2014/main" id="{BCCC442F-CBD9-2B03-EFD9-B163AE6F6C8E}"/>
              </a:ext>
            </a:extLst>
          </p:cNvPr>
          <p:cNvGrpSpPr/>
          <p:nvPr userDrawn="1"/>
        </p:nvGrpSpPr>
        <p:grpSpPr>
          <a:xfrm>
            <a:off x="10726664" y="6233637"/>
            <a:ext cx="895263" cy="420044"/>
            <a:chOff x="4166594" y="2469850"/>
            <a:chExt cx="3854059" cy="1808267"/>
          </a:xfrm>
        </p:grpSpPr>
        <p:sp>
          <p:nvSpPr>
            <p:cNvPr id="9" name="Freeform 8">
              <a:extLst>
                <a:ext uri="{FF2B5EF4-FFF2-40B4-BE49-F238E27FC236}">
                  <a16:creationId xmlns:a16="http://schemas.microsoft.com/office/drawing/2014/main" id="{28B32B75-EC42-74E9-3AFB-60B96429E38C}"/>
                </a:ext>
              </a:extLst>
            </p:cNvPr>
            <p:cNvSpPr/>
            <p:nvPr/>
          </p:nvSpPr>
          <p:spPr>
            <a:xfrm>
              <a:off x="4166594" y="2469850"/>
              <a:ext cx="3854059" cy="1808267"/>
            </a:xfrm>
            <a:custGeom>
              <a:avLst/>
              <a:gdLst>
                <a:gd name="connsiteX0" fmla="*/ 0 w 3854059"/>
                <a:gd name="connsiteY0" fmla="*/ 0 h 1808267"/>
                <a:gd name="connsiteX1" fmla="*/ 0 w 3854059"/>
                <a:gd name="connsiteY1" fmla="*/ 1808268 h 1808267"/>
                <a:gd name="connsiteX2" fmla="*/ 3458657 w 3854059"/>
                <a:gd name="connsiteY2" fmla="*/ 1808268 h 1808267"/>
                <a:gd name="connsiteX3" fmla="*/ 3854060 w 3854059"/>
                <a:gd name="connsiteY3" fmla="*/ 0 h 1808267"/>
                <a:gd name="connsiteX4" fmla="*/ 0 w 3854059"/>
                <a:gd name="connsiteY4" fmla="*/ 0 h 180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4059" h="1808267">
                  <a:moveTo>
                    <a:pt x="0" y="0"/>
                  </a:moveTo>
                  <a:lnTo>
                    <a:pt x="0" y="1808268"/>
                  </a:lnTo>
                  <a:lnTo>
                    <a:pt x="3458657" y="1808268"/>
                  </a:lnTo>
                  <a:lnTo>
                    <a:pt x="3854060" y="0"/>
                  </a:lnTo>
                  <a:lnTo>
                    <a:pt x="0" y="0"/>
                  </a:lnTo>
                  <a:close/>
                </a:path>
              </a:pathLst>
            </a:custGeom>
            <a:solidFill>
              <a:srgbClr val="FF4438"/>
            </a:solidFill>
            <a:ln w="9503" cap="flat">
              <a:noFill/>
              <a:prstDash val="solid"/>
              <a:miter/>
            </a:ln>
          </p:spPr>
          <p:txBody>
            <a:bodyPr rtlCol="0" anchor="ctr"/>
            <a:lstStyle/>
            <a:p>
              <a:endParaRPr lang="fi-FI"/>
            </a:p>
          </p:txBody>
        </p:sp>
        <p:sp>
          <p:nvSpPr>
            <p:cNvPr id="10" name="Freeform 9">
              <a:extLst>
                <a:ext uri="{FF2B5EF4-FFF2-40B4-BE49-F238E27FC236}">
                  <a16:creationId xmlns:a16="http://schemas.microsoft.com/office/drawing/2014/main" id="{03BEDEB4-B34D-8D6D-AFF9-5AD85FC99AE7}"/>
                </a:ext>
              </a:extLst>
            </p:cNvPr>
            <p:cNvSpPr/>
            <p:nvPr/>
          </p:nvSpPr>
          <p:spPr>
            <a:xfrm>
              <a:off x="4712803" y="2922346"/>
              <a:ext cx="695684" cy="857970"/>
            </a:xfrm>
            <a:custGeom>
              <a:avLst/>
              <a:gdLst>
                <a:gd name="connsiteX0" fmla="*/ 532145 w 695684"/>
                <a:gd name="connsiteY0" fmla="*/ 363786 h 857970"/>
                <a:gd name="connsiteX1" fmla="*/ 294960 w 695684"/>
                <a:gd name="connsiteY1" fmla="*/ 297253 h 857970"/>
                <a:gd name="connsiteX2" fmla="*/ 240225 w 695684"/>
                <a:gd name="connsiteY2" fmla="*/ 248996 h 857970"/>
                <a:gd name="connsiteX3" fmla="*/ 294485 w 695684"/>
                <a:gd name="connsiteY3" fmla="*/ 214064 h 857970"/>
                <a:gd name="connsiteX4" fmla="*/ 634773 w 695684"/>
                <a:gd name="connsiteY4" fmla="*/ 214064 h 857970"/>
                <a:gd name="connsiteX5" fmla="*/ 634773 w 695684"/>
                <a:gd name="connsiteY5" fmla="*/ 0 h 857970"/>
                <a:gd name="connsiteX6" fmla="*/ 262652 w 695684"/>
                <a:gd name="connsiteY6" fmla="*/ 0 h 857970"/>
                <a:gd name="connsiteX7" fmla="*/ 0 w 695684"/>
                <a:gd name="connsiteY7" fmla="*/ 256420 h 857970"/>
                <a:gd name="connsiteX8" fmla="*/ 187486 w 695684"/>
                <a:gd name="connsiteY8" fmla="*/ 505321 h 857970"/>
                <a:gd name="connsiteX9" fmla="*/ 410607 w 695684"/>
                <a:gd name="connsiteY9" fmla="*/ 572044 h 857970"/>
                <a:gd name="connsiteX10" fmla="*/ 455364 w 695684"/>
                <a:gd name="connsiteY10" fmla="*/ 612020 h 857970"/>
                <a:gd name="connsiteX11" fmla="*/ 388086 w 695684"/>
                <a:gd name="connsiteY11" fmla="*/ 655709 h 857970"/>
                <a:gd name="connsiteX12" fmla="*/ 14634 w 695684"/>
                <a:gd name="connsiteY12" fmla="*/ 655709 h 857970"/>
                <a:gd name="connsiteX13" fmla="*/ 14634 w 695684"/>
                <a:gd name="connsiteY13" fmla="*/ 857971 h 857970"/>
                <a:gd name="connsiteX14" fmla="*/ 390841 w 695684"/>
                <a:gd name="connsiteY14" fmla="*/ 857971 h 857970"/>
                <a:gd name="connsiteX15" fmla="*/ 695684 w 695684"/>
                <a:gd name="connsiteY15" fmla="*/ 591651 h 857970"/>
                <a:gd name="connsiteX16" fmla="*/ 532335 w 695684"/>
                <a:gd name="connsiteY16" fmla="*/ 363881 h 857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5684" h="857970">
                  <a:moveTo>
                    <a:pt x="532145" y="363786"/>
                  </a:moveTo>
                  <a:lnTo>
                    <a:pt x="294960" y="297253"/>
                  </a:lnTo>
                  <a:cubicBezTo>
                    <a:pt x="253529" y="285165"/>
                    <a:pt x="240225" y="275457"/>
                    <a:pt x="240225" y="248996"/>
                  </a:cubicBezTo>
                  <a:cubicBezTo>
                    <a:pt x="240225" y="231768"/>
                    <a:pt x="254289" y="214064"/>
                    <a:pt x="294485" y="214064"/>
                  </a:cubicBezTo>
                  <a:lnTo>
                    <a:pt x="634773" y="214064"/>
                  </a:lnTo>
                  <a:lnTo>
                    <a:pt x="634773" y="0"/>
                  </a:lnTo>
                  <a:lnTo>
                    <a:pt x="262652" y="0"/>
                  </a:lnTo>
                  <a:cubicBezTo>
                    <a:pt x="128095" y="0"/>
                    <a:pt x="0" y="101845"/>
                    <a:pt x="0" y="256420"/>
                  </a:cubicBezTo>
                  <a:cubicBezTo>
                    <a:pt x="0" y="388247"/>
                    <a:pt x="76401" y="471817"/>
                    <a:pt x="187486" y="505321"/>
                  </a:cubicBezTo>
                  <a:lnTo>
                    <a:pt x="410607" y="572044"/>
                  </a:lnTo>
                  <a:cubicBezTo>
                    <a:pt x="450328" y="584037"/>
                    <a:pt x="455364" y="593270"/>
                    <a:pt x="455364" y="612020"/>
                  </a:cubicBezTo>
                  <a:cubicBezTo>
                    <a:pt x="455364" y="643811"/>
                    <a:pt x="428852" y="655709"/>
                    <a:pt x="388086" y="655709"/>
                  </a:cubicBezTo>
                  <a:lnTo>
                    <a:pt x="14634" y="655709"/>
                  </a:lnTo>
                  <a:lnTo>
                    <a:pt x="14634" y="857971"/>
                  </a:lnTo>
                  <a:lnTo>
                    <a:pt x="390841" y="857971"/>
                  </a:lnTo>
                  <a:cubicBezTo>
                    <a:pt x="568920" y="857971"/>
                    <a:pt x="695684" y="762218"/>
                    <a:pt x="695684" y="591651"/>
                  </a:cubicBezTo>
                  <a:cubicBezTo>
                    <a:pt x="695684" y="439646"/>
                    <a:pt x="613772" y="388723"/>
                    <a:pt x="532335" y="363881"/>
                  </a:cubicBezTo>
                </a:path>
              </a:pathLst>
            </a:custGeom>
            <a:solidFill>
              <a:srgbClr val="FFFFFF"/>
            </a:solidFill>
            <a:ln w="9503" cap="flat">
              <a:noFill/>
              <a:prstDash val="solid"/>
              <a:miter/>
            </a:ln>
          </p:spPr>
          <p:txBody>
            <a:bodyPr rtlCol="0" anchor="ctr"/>
            <a:lstStyle/>
            <a:p>
              <a:endParaRPr lang="fi-FI"/>
            </a:p>
          </p:txBody>
        </p:sp>
        <p:sp>
          <p:nvSpPr>
            <p:cNvPr id="11" name="Freeform 10">
              <a:extLst>
                <a:ext uri="{FF2B5EF4-FFF2-40B4-BE49-F238E27FC236}">
                  <a16:creationId xmlns:a16="http://schemas.microsoft.com/office/drawing/2014/main" id="{7DEBB6DD-27D3-70E5-5B18-D914CEC86BF1}"/>
                </a:ext>
              </a:extLst>
            </p:cNvPr>
            <p:cNvSpPr/>
            <p:nvPr/>
          </p:nvSpPr>
          <p:spPr>
            <a:xfrm>
              <a:off x="6349053" y="2922250"/>
              <a:ext cx="870817" cy="858065"/>
            </a:xfrm>
            <a:custGeom>
              <a:avLst/>
              <a:gdLst>
                <a:gd name="connsiteX0" fmla="*/ 870817 w 870817"/>
                <a:gd name="connsiteY0" fmla="*/ 0 h 858065"/>
                <a:gd name="connsiteX1" fmla="*/ 572911 w 870817"/>
                <a:gd name="connsiteY1" fmla="*/ 0 h 858065"/>
                <a:gd name="connsiteX2" fmla="*/ 259135 w 870817"/>
                <a:gd name="connsiteY2" fmla="*/ 405666 h 858065"/>
                <a:gd name="connsiteX3" fmla="*/ 259135 w 870817"/>
                <a:gd name="connsiteY3" fmla="*/ 0 h 858065"/>
                <a:gd name="connsiteX4" fmla="*/ 0 w 870817"/>
                <a:gd name="connsiteY4" fmla="*/ 0 h 858065"/>
                <a:gd name="connsiteX5" fmla="*/ 0 w 870817"/>
                <a:gd name="connsiteY5" fmla="*/ 858066 h 858065"/>
                <a:gd name="connsiteX6" fmla="*/ 259135 w 870817"/>
                <a:gd name="connsiteY6" fmla="*/ 858066 h 858065"/>
                <a:gd name="connsiteX7" fmla="*/ 259135 w 870817"/>
                <a:gd name="connsiteY7" fmla="*/ 436410 h 858065"/>
                <a:gd name="connsiteX8" fmla="*/ 572911 w 870817"/>
                <a:gd name="connsiteY8" fmla="*/ 858066 h 858065"/>
                <a:gd name="connsiteX9" fmla="*/ 870817 w 870817"/>
                <a:gd name="connsiteY9" fmla="*/ 858066 h 858065"/>
                <a:gd name="connsiteX10" fmla="*/ 527109 w 870817"/>
                <a:gd name="connsiteY10" fmla="*/ 420705 h 858065"/>
                <a:gd name="connsiteX11" fmla="*/ 870817 w 870817"/>
                <a:gd name="connsiteY11" fmla="*/ 0 h 85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0817" h="858065">
                  <a:moveTo>
                    <a:pt x="870817" y="0"/>
                  </a:moveTo>
                  <a:lnTo>
                    <a:pt x="572911" y="0"/>
                  </a:lnTo>
                  <a:lnTo>
                    <a:pt x="259135" y="405666"/>
                  </a:lnTo>
                  <a:lnTo>
                    <a:pt x="259135" y="0"/>
                  </a:lnTo>
                  <a:lnTo>
                    <a:pt x="0" y="0"/>
                  </a:lnTo>
                  <a:lnTo>
                    <a:pt x="0" y="858066"/>
                  </a:lnTo>
                  <a:lnTo>
                    <a:pt x="259135" y="858066"/>
                  </a:lnTo>
                  <a:lnTo>
                    <a:pt x="259135" y="436410"/>
                  </a:lnTo>
                  <a:lnTo>
                    <a:pt x="572911" y="858066"/>
                  </a:lnTo>
                  <a:lnTo>
                    <a:pt x="870817" y="858066"/>
                  </a:lnTo>
                  <a:lnTo>
                    <a:pt x="527109" y="420705"/>
                  </a:lnTo>
                  <a:lnTo>
                    <a:pt x="870817" y="0"/>
                  </a:lnTo>
                  <a:close/>
                </a:path>
              </a:pathLst>
            </a:custGeom>
            <a:solidFill>
              <a:srgbClr val="FFFFFF"/>
            </a:solidFill>
            <a:ln w="9503" cap="flat">
              <a:noFill/>
              <a:prstDash val="solid"/>
              <a:miter/>
            </a:ln>
          </p:spPr>
          <p:txBody>
            <a:bodyPr rtlCol="0" anchor="ctr"/>
            <a:lstStyle/>
            <a:p>
              <a:endParaRPr lang="fi-FI"/>
            </a:p>
          </p:txBody>
        </p:sp>
        <p:sp>
          <p:nvSpPr>
            <p:cNvPr id="12" name="Freeform 11">
              <a:extLst>
                <a:ext uri="{FF2B5EF4-FFF2-40B4-BE49-F238E27FC236}">
                  <a16:creationId xmlns:a16="http://schemas.microsoft.com/office/drawing/2014/main" id="{E152B997-0038-3DD8-9FA7-ECD975735E18}"/>
                </a:ext>
              </a:extLst>
            </p:cNvPr>
            <p:cNvSpPr/>
            <p:nvPr/>
          </p:nvSpPr>
          <p:spPr>
            <a:xfrm>
              <a:off x="5380455" y="2922250"/>
              <a:ext cx="933439" cy="857875"/>
            </a:xfrm>
            <a:custGeom>
              <a:avLst/>
              <a:gdLst>
                <a:gd name="connsiteX0" fmla="*/ 564644 w 933439"/>
                <a:gd name="connsiteY0" fmla="*/ 0 h 857875"/>
                <a:gd name="connsiteX1" fmla="*/ 329930 w 933439"/>
                <a:gd name="connsiteY1" fmla="*/ 0 h 857875"/>
                <a:gd name="connsiteX2" fmla="*/ 0 w 933439"/>
                <a:gd name="connsiteY2" fmla="*/ 857876 h 857875"/>
                <a:gd name="connsiteX3" fmla="*/ 234714 w 933439"/>
                <a:gd name="connsiteY3" fmla="*/ 857876 h 857875"/>
                <a:gd name="connsiteX4" fmla="*/ 299997 w 933439"/>
                <a:gd name="connsiteY4" fmla="*/ 688261 h 857875"/>
                <a:gd name="connsiteX5" fmla="*/ 633443 w 933439"/>
                <a:gd name="connsiteY5" fmla="*/ 688261 h 857875"/>
                <a:gd name="connsiteX6" fmla="*/ 698630 w 933439"/>
                <a:gd name="connsiteY6" fmla="*/ 857876 h 857875"/>
                <a:gd name="connsiteX7" fmla="*/ 933439 w 933439"/>
                <a:gd name="connsiteY7" fmla="*/ 857876 h 857875"/>
                <a:gd name="connsiteX8" fmla="*/ 603510 w 933439"/>
                <a:gd name="connsiteY8" fmla="*/ 0 h 857875"/>
                <a:gd name="connsiteX9" fmla="*/ 564739 w 933439"/>
                <a:gd name="connsiteY9" fmla="*/ 0 h 857875"/>
                <a:gd name="connsiteX10" fmla="*/ 373357 w 933439"/>
                <a:gd name="connsiteY10" fmla="*/ 497326 h 857875"/>
                <a:gd name="connsiteX11" fmla="*/ 466577 w 933439"/>
                <a:gd name="connsiteY11" fmla="*/ 254993 h 857875"/>
                <a:gd name="connsiteX12" fmla="*/ 559703 w 933439"/>
                <a:gd name="connsiteY12" fmla="*/ 497326 h 857875"/>
                <a:gd name="connsiteX13" fmla="*/ 373357 w 933439"/>
                <a:gd name="connsiteY13" fmla="*/ 497326 h 85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33439" h="857875">
                  <a:moveTo>
                    <a:pt x="564644" y="0"/>
                  </a:moveTo>
                  <a:lnTo>
                    <a:pt x="329930" y="0"/>
                  </a:lnTo>
                  <a:lnTo>
                    <a:pt x="0" y="857876"/>
                  </a:lnTo>
                  <a:lnTo>
                    <a:pt x="234714" y="857876"/>
                  </a:lnTo>
                  <a:lnTo>
                    <a:pt x="299997" y="688261"/>
                  </a:lnTo>
                  <a:lnTo>
                    <a:pt x="633443" y="688261"/>
                  </a:lnTo>
                  <a:lnTo>
                    <a:pt x="698630" y="857876"/>
                  </a:lnTo>
                  <a:lnTo>
                    <a:pt x="933439" y="857876"/>
                  </a:lnTo>
                  <a:lnTo>
                    <a:pt x="603510" y="0"/>
                  </a:lnTo>
                  <a:lnTo>
                    <a:pt x="564739" y="0"/>
                  </a:lnTo>
                  <a:close/>
                  <a:moveTo>
                    <a:pt x="373357" y="497326"/>
                  </a:moveTo>
                  <a:lnTo>
                    <a:pt x="466577" y="254993"/>
                  </a:lnTo>
                  <a:lnTo>
                    <a:pt x="559703" y="497326"/>
                  </a:lnTo>
                  <a:lnTo>
                    <a:pt x="373357" y="497326"/>
                  </a:lnTo>
                  <a:close/>
                </a:path>
              </a:pathLst>
            </a:custGeom>
            <a:solidFill>
              <a:srgbClr val="FFFFFF"/>
            </a:solid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12843174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Kuvatausta">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E45CDF24-E40F-0634-D80B-7978631FE862}"/>
              </a:ext>
            </a:extLst>
          </p:cNvPr>
          <p:cNvGrpSpPr/>
          <p:nvPr userDrawn="1"/>
        </p:nvGrpSpPr>
        <p:grpSpPr>
          <a:xfrm>
            <a:off x="7821976" y="8902"/>
            <a:ext cx="4374323" cy="6844716"/>
            <a:chOff x="10667863" y="4462000"/>
            <a:chExt cx="1528436" cy="2391618"/>
          </a:xfrm>
          <a:solidFill>
            <a:srgbClr val="F4F4F4"/>
          </a:solidFill>
        </p:grpSpPr>
        <p:grpSp>
          <p:nvGrpSpPr>
            <p:cNvPr id="17" name="Graphic 8">
              <a:extLst>
                <a:ext uri="{FF2B5EF4-FFF2-40B4-BE49-F238E27FC236}">
                  <a16:creationId xmlns:a16="http://schemas.microsoft.com/office/drawing/2014/main" id="{63A7FEA2-A68D-42DD-272F-9133DF36F485}"/>
                </a:ext>
              </a:extLst>
            </p:cNvPr>
            <p:cNvGrpSpPr/>
            <p:nvPr/>
          </p:nvGrpSpPr>
          <p:grpSpPr>
            <a:xfrm>
              <a:off x="10667863" y="4462000"/>
              <a:ext cx="1528436" cy="2391618"/>
              <a:chOff x="10667863" y="4462000"/>
              <a:chExt cx="1528436" cy="2391618"/>
            </a:xfrm>
            <a:grpFill/>
          </p:grpSpPr>
          <p:sp>
            <p:nvSpPr>
              <p:cNvPr id="19" name="Freeform 18">
                <a:extLst>
                  <a:ext uri="{FF2B5EF4-FFF2-40B4-BE49-F238E27FC236}">
                    <a16:creationId xmlns:a16="http://schemas.microsoft.com/office/drawing/2014/main" id="{AB80CFD9-81E7-A2FA-E794-E87A7C271809}"/>
                  </a:ext>
                </a:extLst>
              </p:cNvPr>
              <p:cNvSpPr/>
              <p:nvPr/>
            </p:nvSpPr>
            <p:spPr>
              <a:xfrm>
                <a:off x="11319673" y="4462000"/>
                <a:ext cx="876626" cy="1331552"/>
              </a:xfrm>
              <a:custGeom>
                <a:avLst/>
                <a:gdLst>
                  <a:gd name="connsiteX0" fmla="*/ 476242 w 876626"/>
                  <a:gd name="connsiteY0" fmla="*/ 233028 h 1331552"/>
                  <a:gd name="connsiteX1" fmla="*/ 442005 w 876626"/>
                  <a:gd name="connsiteY1" fmla="*/ 252907 h 1331552"/>
                  <a:gd name="connsiteX2" fmla="*/ 0 w 876626"/>
                  <a:gd name="connsiteY2" fmla="*/ 510194 h 1331552"/>
                  <a:gd name="connsiteX3" fmla="*/ 2921 w 876626"/>
                  <a:gd name="connsiteY3" fmla="*/ 1059416 h 1331552"/>
                  <a:gd name="connsiteX4" fmla="*/ 482084 w 876626"/>
                  <a:gd name="connsiteY4" fmla="*/ 1331553 h 1331552"/>
                  <a:gd name="connsiteX5" fmla="*/ 876627 w 876626"/>
                  <a:gd name="connsiteY5" fmla="*/ 1101933 h 1331552"/>
                  <a:gd name="connsiteX6" fmla="*/ 876627 w 876626"/>
                  <a:gd name="connsiteY6" fmla="*/ 0 h 1331552"/>
                  <a:gd name="connsiteX7" fmla="*/ 476242 w 876626"/>
                  <a:gd name="connsiteY7" fmla="*/ 233028 h 1331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6626" h="1331552">
                    <a:moveTo>
                      <a:pt x="476242" y="233028"/>
                    </a:moveTo>
                    <a:lnTo>
                      <a:pt x="442005" y="252907"/>
                    </a:lnTo>
                    <a:lnTo>
                      <a:pt x="0" y="510194"/>
                    </a:lnTo>
                    <a:lnTo>
                      <a:pt x="2921" y="1059416"/>
                    </a:lnTo>
                    <a:lnTo>
                      <a:pt x="482084" y="1331553"/>
                    </a:lnTo>
                    <a:lnTo>
                      <a:pt x="876627" y="1101933"/>
                    </a:lnTo>
                    <a:lnTo>
                      <a:pt x="876627" y="0"/>
                    </a:lnTo>
                    <a:lnTo>
                      <a:pt x="476242" y="233028"/>
                    </a:lnTo>
                    <a:close/>
                  </a:path>
                </a:pathLst>
              </a:custGeom>
              <a:grpFill/>
              <a:ln w="8113" cap="flat">
                <a:noFill/>
                <a:prstDash val="solid"/>
                <a:miter/>
              </a:ln>
            </p:spPr>
            <p:txBody>
              <a:bodyPr rtlCol="0" anchor="ctr"/>
              <a:lstStyle/>
              <a:p>
                <a:endParaRPr lang="fi-FI"/>
              </a:p>
            </p:txBody>
          </p:sp>
          <p:sp>
            <p:nvSpPr>
              <p:cNvPr id="20" name="Freeform 19">
                <a:extLst>
                  <a:ext uri="{FF2B5EF4-FFF2-40B4-BE49-F238E27FC236}">
                    <a16:creationId xmlns:a16="http://schemas.microsoft.com/office/drawing/2014/main" id="{E2A59FF9-24B7-1E56-F133-08064B285A38}"/>
                  </a:ext>
                </a:extLst>
              </p:cNvPr>
              <p:cNvSpPr/>
              <p:nvPr/>
            </p:nvSpPr>
            <p:spPr>
              <a:xfrm>
                <a:off x="10667863" y="5793553"/>
                <a:ext cx="1524055" cy="1060065"/>
              </a:xfrm>
              <a:custGeom>
                <a:avLst/>
                <a:gdLst>
                  <a:gd name="connsiteX0" fmla="*/ 587960 w 1524055"/>
                  <a:gd name="connsiteY0" fmla="*/ 317574 h 1060065"/>
                  <a:gd name="connsiteX1" fmla="*/ 545691 w 1524055"/>
                  <a:gd name="connsiteY1" fmla="*/ 342158 h 1060065"/>
                  <a:gd name="connsiteX2" fmla="*/ 0 w 1524055"/>
                  <a:gd name="connsiteY2" fmla="*/ 659732 h 1060065"/>
                  <a:gd name="connsiteX3" fmla="*/ 2109 w 1524055"/>
                  <a:gd name="connsiteY3" fmla="*/ 1060066 h 1060065"/>
                  <a:gd name="connsiteX4" fmla="*/ 1524056 w 1524055"/>
                  <a:gd name="connsiteY4" fmla="*/ 1060066 h 1060065"/>
                  <a:gd name="connsiteX5" fmla="*/ 1524056 w 1524055"/>
                  <a:gd name="connsiteY5" fmla="*/ 221587 h 1060065"/>
                  <a:gd name="connsiteX6" fmla="*/ 1133651 w 1524055"/>
                  <a:gd name="connsiteY6" fmla="*/ 0 h 1060065"/>
                  <a:gd name="connsiteX7" fmla="*/ 587960 w 1524055"/>
                  <a:gd name="connsiteY7" fmla="*/ 317574 h 1060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4055" h="1060065">
                    <a:moveTo>
                      <a:pt x="587960" y="317574"/>
                    </a:moveTo>
                    <a:lnTo>
                      <a:pt x="545691" y="342158"/>
                    </a:lnTo>
                    <a:lnTo>
                      <a:pt x="0" y="659732"/>
                    </a:lnTo>
                    <a:lnTo>
                      <a:pt x="2109" y="1060066"/>
                    </a:lnTo>
                    <a:lnTo>
                      <a:pt x="1524056" y="1060066"/>
                    </a:lnTo>
                    <a:lnTo>
                      <a:pt x="1524056" y="221587"/>
                    </a:lnTo>
                    <a:lnTo>
                      <a:pt x="1133651" y="0"/>
                    </a:lnTo>
                    <a:lnTo>
                      <a:pt x="587960" y="317574"/>
                    </a:lnTo>
                    <a:close/>
                  </a:path>
                </a:pathLst>
              </a:custGeom>
              <a:grpFill/>
              <a:ln w="8113" cap="flat">
                <a:noFill/>
                <a:prstDash val="solid"/>
                <a:miter/>
              </a:ln>
            </p:spPr>
            <p:txBody>
              <a:bodyPr rtlCol="0" anchor="ctr"/>
              <a:lstStyle/>
              <a:p>
                <a:endParaRPr lang="fi-FI"/>
              </a:p>
            </p:txBody>
          </p:sp>
        </p:grpSp>
        <p:sp>
          <p:nvSpPr>
            <p:cNvPr id="18" name="Freeform 17">
              <a:extLst>
                <a:ext uri="{FF2B5EF4-FFF2-40B4-BE49-F238E27FC236}">
                  <a16:creationId xmlns:a16="http://schemas.microsoft.com/office/drawing/2014/main" id="{5F7060F8-2408-CB7E-A449-4E3AF4641EF1}"/>
                </a:ext>
              </a:extLst>
            </p:cNvPr>
            <p:cNvSpPr/>
            <p:nvPr/>
          </p:nvSpPr>
          <p:spPr>
            <a:xfrm>
              <a:off x="11041392" y="5522146"/>
              <a:ext cx="285907" cy="489504"/>
            </a:xfrm>
            <a:custGeom>
              <a:avLst/>
              <a:gdLst>
                <a:gd name="connsiteX0" fmla="*/ 974 w 285907"/>
                <a:gd name="connsiteY0" fmla="*/ 489505 h 489504"/>
                <a:gd name="connsiteX1" fmla="*/ 285907 w 285907"/>
                <a:gd name="connsiteY1" fmla="*/ 326093 h 489504"/>
                <a:gd name="connsiteX2" fmla="*/ 281932 w 285907"/>
                <a:gd name="connsiteY2" fmla="*/ 0 h 489504"/>
                <a:gd name="connsiteX3" fmla="*/ 0 w 285907"/>
                <a:gd name="connsiteY3" fmla="*/ 161059 h 489504"/>
                <a:gd name="connsiteX4" fmla="*/ 974 w 285907"/>
                <a:gd name="connsiteY4" fmla="*/ 489505 h 4895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907" h="489504">
                  <a:moveTo>
                    <a:pt x="974" y="489505"/>
                  </a:moveTo>
                  <a:lnTo>
                    <a:pt x="285907" y="326093"/>
                  </a:lnTo>
                  <a:lnTo>
                    <a:pt x="281932" y="0"/>
                  </a:lnTo>
                  <a:lnTo>
                    <a:pt x="0" y="161059"/>
                  </a:lnTo>
                  <a:lnTo>
                    <a:pt x="974" y="489505"/>
                  </a:lnTo>
                  <a:close/>
                </a:path>
              </a:pathLst>
            </a:custGeom>
            <a:grpFill/>
            <a:ln w="8113" cap="flat">
              <a:noFill/>
              <a:prstDash val="solid"/>
              <a:miter/>
            </a:ln>
          </p:spPr>
          <p:txBody>
            <a:bodyPr rtlCol="0" anchor="ctr"/>
            <a:lstStyle/>
            <a:p>
              <a:endParaRPr lang="fi-FI"/>
            </a:p>
          </p:txBody>
        </p:sp>
      </p:grpSp>
      <p:sp>
        <p:nvSpPr>
          <p:cNvPr id="22" name="Picture Placeholder 21">
            <a:extLst>
              <a:ext uri="{FF2B5EF4-FFF2-40B4-BE49-F238E27FC236}">
                <a16:creationId xmlns:a16="http://schemas.microsoft.com/office/drawing/2014/main" id="{9E1C6EA3-650A-9337-E1A4-1604096F7F6D}"/>
              </a:ext>
            </a:extLst>
          </p:cNvPr>
          <p:cNvSpPr>
            <a:spLocks noGrp="1"/>
          </p:cNvSpPr>
          <p:nvPr>
            <p:ph type="pic" sz="quarter" idx="13"/>
          </p:nvPr>
        </p:nvSpPr>
        <p:spPr>
          <a:xfrm>
            <a:off x="409902" y="243108"/>
            <a:ext cx="6758153" cy="6417903"/>
          </a:xfrm>
          <a:custGeom>
            <a:avLst/>
            <a:gdLst>
              <a:gd name="connsiteX0" fmla="*/ 5410393 w 7984036"/>
              <a:gd name="connsiteY0" fmla="*/ 0 h 7582067"/>
              <a:gd name="connsiteX1" fmla="*/ 7984036 w 7984036"/>
              <a:gd name="connsiteY1" fmla="*/ 3124047 h 7582067"/>
              <a:gd name="connsiteX2" fmla="*/ 6565576 w 7984036"/>
              <a:gd name="connsiteY2" fmla="*/ 6914995 h 7582067"/>
              <a:gd name="connsiteX3" fmla="*/ 2573474 w 7984036"/>
              <a:gd name="connsiteY3" fmla="*/ 7582067 h 7582067"/>
              <a:gd name="connsiteX4" fmla="*/ 0 w 7984036"/>
              <a:gd name="connsiteY4" fmla="*/ 4458022 h 7582067"/>
              <a:gd name="connsiteX5" fmla="*/ 1418458 w 7984036"/>
              <a:gd name="connsiteY5" fmla="*/ 666903 h 7582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84036" h="7582067">
                <a:moveTo>
                  <a:pt x="5410393" y="0"/>
                </a:moveTo>
                <a:lnTo>
                  <a:pt x="7984036" y="3124047"/>
                </a:lnTo>
                <a:lnTo>
                  <a:pt x="6565576" y="6914995"/>
                </a:lnTo>
                <a:lnTo>
                  <a:pt x="2573474" y="7582067"/>
                </a:lnTo>
                <a:lnTo>
                  <a:pt x="0" y="4458022"/>
                </a:lnTo>
                <a:lnTo>
                  <a:pt x="1418458" y="666903"/>
                </a:lnTo>
                <a:close/>
              </a:path>
            </a:pathLst>
          </a:custGeom>
          <a:solidFill>
            <a:srgbClr val="F9F7F1">
              <a:alpha val="53000"/>
            </a:srgbClr>
          </a:solidFill>
        </p:spPr>
        <p:txBody>
          <a:bodyPr wrap="square">
            <a:noAutofit/>
          </a:bodyPr>
          <a:lstStyle/>
          <a:p>
            <a:r>
              <a:rPr lang="fi-FI"/>
              <a:t>Lisää kuva napsauttamalla kuvaketta</a:t>
            </a:r>
          </a:p>
        </p:txBody>
      </p:sp>
      <p:sp>
        <p:nvSpPr>
          <p:cNvPr id="2" name="Date Placeholder 1">
            <a:extLst>
              <a:ext uri="{FF2B5EF4-FFF2-40B4-BE49-F238E27FC236}">
                <a16:creationId xmlns:a16="http://schemas.microsoft.com/office/drawing/2014/main" id="{ED1278F4-06B8-C580-17DF-7E9A1D273A2E}"/>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3" name="Footer Placeholder 2">
            <a:extLst>
              <a:ext uri="{FF2B5EF4-FFF2-40B4-BE49-F238E27FC236}">
                <a16:creationId xmlns:a16="http://schemas.microsoft.com/office/drawing/2014/main" id="{868D411D-724B-9F62-8896-A7474D26095E}"/>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9D2CF72E-1168-0A6A-A9F9-6884672A8497}"/>
              </a:ext>
            </a:extLst>
          </p:cNvPr>
          <p:cNvSpPr>
            <a:spLocks noGrp="1"/>
          </p:cNvSpPr>
          <p:nvPr>
            <p:ph type="sldNum" sz="quarter" idx="12"/>
          </p:nvPr>
        </p:nvSpPr>
        <p:spPr/>
        <p:txBody>
          <a:bodyPr/>
          <a:lstStyle/>
          <a:p>
            <a:fld id="{FA425643-7145-EF4C-9D69-55240E8E787D}" type="slidenum">
              <a:rPr lang="fi-FI" smtClean="0"/>
              <a:t>‹#›</a:t>
            </a:fld>
            <a:endParaRPr lang="fi-FI"/>
          </a:p>
        </p:txBody>
      </p:sp>
      <p:sp>
        <p:nvSpPr>
          <p:cNvPr id="5" name="Title 1">
            <a:extLst>
              <a:ext uri="{FF2B5EF4-FFF2-40B4-BE49-F238E27FC236}">
                <a16:creationId xmlns:a16="http://schemas.microsoft.com/office/drawing/2014/main" id="{3A40C719-F102-79A9-0737-77B9621EEB5F}"/>
              </a:ext>
            </a:extLst>
          </p:cNvPr>
          <p:cNvSpPr>
            <a:spLocks noGrp="1"/>
          </p:cNvSpPr>
          <p:nvPr>
            <p:ph type="title"/>
          </p:nvPr>
        </p:nvSpPr>
        <p:spPr>
          <a:xfrm>
            <a:off x="7834623" y="2930471"/>
            <a:ext cx="3485018" cy="1126522"/>
          </a:xfrm>
        </p:spPr>
        <p:txBody>
          <a:bodyPr anchor="b">
            <a:normAutofit/>
          </a:bodyPr>
          <a:lstStyle>
            <a:lvl1pPr>
              <a:defRPr sz="2400"/>
            </a:lvl1pPr>
          </a:lstStyle>
          <a:p>
            <a:r>
              <a:rPr lang="fi-FI"/>
              <a:t>Muokkaa ots. perustyyl. napsautt.</a:t>
            </a:r>
            <a:endParaRPr lang="fi-FI" dirty="0"/>
          </a:p>
        </p:txBody>
      </p:sp>
      <p:sp>
        <p:nvSpPr>
          <p:cNvPr id="6" name="Text Placeholder 7">
            <a:extLst>
              <a:ext uri="{FF2B5EF4-FFF2-40B4-BE49-F238E27FC236}">
                <a16:creationId xmlns:a16="http://schemas.microsoft.com/office/drawing/2014/main" id="{EB5B36A9-8113-7C90-10BD-631AE435D97C}"/>
              </a:ext>
            </a:extLst>
          </p:cNvPr>
          <p:cNvSpPr>
            <a:spLocks noGrp="1"/>
          </p:cNvSpPr>
          <p:nvPr>
            <p:ph type="body" sz="quarter" idx="14"/>
          </p:nvPr>
        </p:nvSpPr>
        <p:spPr>
          <a:xfrm>
            <a:off x="7834622" y="4176436"/>
            <a:ext cx="3485017" cy="1352005"/>
          </a:xfrm>
        </p:spPr>
        <p:txBody>
          <a:bodyPr>
            <a:normAutofit/>
          </a:bodyPr>
          <a:lstStyle>
            <a:lvl1pPr>
              <a:defRPr sz="2200"/>
            </a:lvl1pPr>
          </a:lstStyle>
          <a:p>
            <a:pPr lvl="0"/>
            <a:r>
              <a:rPr lang="fi-FI"/>
              <a:t>Muokkaa tekstin perustyylejä napsauttamalla</a:t>
            </a:r>
          </a:p>
        </p:txBody>
      </p:sp>
      <p:sp>
        <p:nvSpPr>
          <p:cNvPr id="9" name="Graphic 7">
            <a:extLst>
              <a:ext uri="{FF2B5EF4-FFF2-40B4-BE49-F238E27FC236}">
                <a16:creationId xmlns:a16="http://schemas.microsoft.com/office/drawing/2014/main" id="{792F04A0-703F-56BB-CD2A-ECAC65E275F7}"/>
              </a:ext>
            </a:extLst>
          </p:cNvPr>
          <p:cNvSpPr/>
          <p:nvPr/>
        </p:nvSpPr>
        <p:spPr>
          <a:xfrm>
            <a:off x="94592" y="162687"/>
            <a:ext cx="6458355" cy="6133199"/>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accent3">
              <a:alpha val="33845"/>
            </a:schemeClr>
          </a:solidFill>
          <a:ln w="8113" cap="flat">
            <a:noFill/>
            <a:prstDash val="solid"/>
            <a:miter/>
          </a:ln>
        </p:spPr>
        <p:txBody>
          <a:bodyPr rtlCol="0" anchor="ctr"/>
          <a:lstStyle/>
          <a:p>
            <a:endParaRPr lang="fi-FI"/>
          </a:p>
        </p:txBody>
      </p:sp>
      <p:grpSp>
        <p:nvGrpSpPr>
          <p:cNvPr id="11" name="Group 10">
            <a:extLst>
              <a:ext uri="{FF2B5EF4-FFF2-40B4-BE49-F238E27FC236}">
                <a16:creationId xmlns:a16="http://schemas.microsoft.com/office/drawing/2014/main" id="{A4D455CE-0E6C-EAAE-180F-26436D799CCD}"/>
              </a:ext>
            </a:extLst>
          </p:cNvPr>
          <p:cNvGrpSpPr/>
          <p:nvPr userDrawn="1"/>
        </p:nvGrpSpPr>
        <p:grpSpPr>
          <a:xfrm>
            <a:off x="10726664" y="6233637"/>
            <a:ext cx="895263" cy="420044"/>
            <a:chOff x="4166594" y="2469850"/>
            <a:chExt cx="3854059" cy="1808267"/>
          </a:xfrm>
        </p:grpSpPr>
        <p:sp>
          <p:nvSpPr>
            <p:cNvPr id="12" name="Freeform 11">
              <a:extLst>
                <a:ext uri="{FF2B5EF4-FFF2-40B4-BE49-F238E27FC236}">
                  <a16:creationId xmlns:a16="http://schemas.microsoft.com/office/drawing/2014/main" id="{A18E807D-B9EE-F8E5-8AEF-8DBC5D3A3291}"/>
                </a:ext>
              </a:extLst>
            </p:cNvPr>
            <p:cNvSpPr/>
            <p:nvPr/>
          </p:nvSpPr>
          <p:spPr>
            <a:xfrm>
              <a:off x="4166594" y="2469850"/>
              <a:ext cx="3854059" cy="1808267"/>
            </a:xfrm>
            <a:custGeom>
              <a:avLst/>
              <a:gdLst>
                <a:gd name="connsiteX0" fmla="*/ 0 w 3854059"/>
                <a:gd name="connsiteY0" fmla="*/ 0 h 1808267"/>
                <a:gd name="connsiteX1" fmla="*/ 0 w 3854059"/>
                <a:gd name="connsiteY1" fmla="*/ 1808268 h 1808267"/>
                <a:gd name="connsiteX2" fmla="*/ 3458657 w 3854059"/>
                <a:gd name="connsiteY2" fmla="*/ 1808268 h 1808267"/>
                <a:gd name="connsiteX3" fmla="*/ 3854060 w 3854059"/>
                <a:gd name="connsiteY3" fmla="*/ 0 h 1808267"/>
                <a:gd name="connsiteX4" fmla="*/ 0 w 3854059"/>
                <a:gd name="connsiteY4" fmla="*/ 0 h 180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4059" h="1808267">
                  <a:moveTo>
                    <a:pt x="0" y="0"/>
                  </a:moveTo>
                  <a:lnTo>
                    <a:pt x="0" y="1808268"/>
                  </a:lnTo>
                  <a:lnTo>
                    <a:pt x="3458657" y="1808268"/>
                  </a:lnTo>
                  <a:lnTo>
                    <a:pt x="3854060" y="0"/>
                  </a:lnTo>
                  <a:lnTo>
                    <a:pt x="0" y="0"/>
                  </a:lnTo>
                  <a:close/>
                </a:path>
              </a:pathLst>
            </a:custGeom>
            <a:solidFill>
              <a:srgbClr val="FF4438"/>
            </a:solidFill>
            <a:ln w="9503" cap="flat">
              <a:noFill/>
              <a:prstDash val="solid"/>
              <a:miter/>
            </a:ln>
          </p:spPr>
          <p:txBody>
            <a:bodyPr rtlCol="0" anchor="ctr"/>
            <a:lstStyle/>
            <a:p>
              <a:endParaRPr lang="fi-FI"/>
            </a:p>
          </p:txBody>
        </p:sp>
        <p:sp>
          <p:nvSpPr>
            <p:cNvPr id="13" name="Freeform 12">
              <a:extLst>
                <a:ext uri="{FF2B5EF4-FFF2-40B4-BE49-F238E27FC236}">
                  <a16:creationId xmlns:a16="http://schemas.microsoft.com/office/drawing/2014/main" id="{E8780ABA-69DD-763A-93CE-C1C690DB6A7B}"/>
                </a:ext>
              </a:extLst>
            </p:cNvPr>
            <p:cNvSpPr/>
            <p:nvPr/>
          </p:nvSpPr>
          <p:spPr>
            <a:xfrm>
              <a:off x="4712803" y="2922346"/>
              <a:ext cx="695684" cy="857970"/>
            </a:xfrm>
            <a:custGeom>
              <a:avLst/>
              <a:gdLst>
                <a:gd name="connsiteX0" fmla="*/ 532145 w 695684"/>
                <a:gd name="connsiteY0" fmla="*/ 363786 h 857970"/>
                <a:gd name="connsiteX1" fmla="*/ 294960 w 695684"/>
                <a:gd name="connsiteY1" fmla="*/ 297253 h 857970"/>
                <a:gd name="connsiteX2" fmla="*/ 240225 w 695684"/>
                <a:gd name="connsiteY2" fmla="*/ 248996 h 857970"/>
                <a:gd name="connsiteX3" fmla="*/ 294485 w 695684"/>
                <a:gd name="connsiteY3" fmla="*/ 214064 h 857970"/>
                <a:gd name="connsiteX4" fmla="*/ 634773 w 695684"/>
                <a:gd name="connsiteY4" fmla="*/ 214064 h 857970"/>
                <a:gd name="connsiteX5" fmla="*/ 634773 w 695684"/>
                <a:gd name="connsiteY5" fmla="*/ 0 h 857970"/>
                <a:gd name="connsiteX6" fmla="*/ 262652 w 695684"/>
                <a:gd name="connsiteY6" fmla="*/ 0 h 857970"/>
                <a:gd name="connsiteX7" fmla="*/ 0 w 695684"/>
                <a:gd name="connsiteY7" fmla="*/ 256420 h 857970"/>
                <a:gd name="connsiteX8" fmla="*/ 187486 w 695684"/>
                <a:gd name="connsiteY8" fmla="*/ 505321 h 857970"/>
                <a:gd name="connsiteX9" fmla="*/ 410607 w 695684"/>
                <a:gd name="connsiteY9" fmla="*/ 572044 h 857970"/>
                <a:gd name="connsiteX10" fmla="*/ 455364 w 695684"/>
                <a:gd name="connsiteY10" fmla="*/ 612020 h 857970"/>
                <a:gd name="connsiteX11" fmla="*/ 388086 w 695684"/>
                <a:gd name="connsiteY11" fmla="*/ 655709 h 857970"/>
                <a:gd name="connsiteX12" fmla="*/ 14634 w 695684"/>
                <a:gd name="connsiteY12" fmla="*/ 655709 h 857970"/>
                <a:gd name="connsiteX13" fmla="*/ 14634 w 695684"/>
                <a:gd name="connsiteY13" fmla="*/ 857971 h 857970"/>
                <a:gd name="connsiteX14" fmla="*/ 390841 w 695684"/>
                <a:gd name="connsiteY14" fmla="*/ 857971 h 857970"/>
                <a:gd name="connsiteX15" fmla="*/ 695684 w 695684"/>
                <a:gd name="connsiteY15" fmla="*/ 591651 h 857970"/>
                <a:gd name="connsiteX16" fmla="*/ 532335 w 695684"/>
                <a:gd name="connsiteY16" fmla="*/ 363881 h 857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5684" h="857970">
                  <a:moveTo>
                    <a:pt x="532145" y="363786"/>
                  </a:moveTo>
                  <a:lnTo>
                    <a:pt x="294960" y="297253"/>
                  </a:lnTo>
                  <a:cubicBezTo>
                    <a:pt x="253529" y="285165"/>
                    <a:pt x="240225" y="275457"/>
                    <a:pt x="240225" y="248996"/>
                  </a:cubicBezTo>
                  <a:cubicBezTo>
                    <a:pt x="240225" y="231768"/>
                    <a:pt x="254289" y="214064"/>
                    <a:pt x="294485" y="214064"/>
                  </a:cubicBezTo>
                  <a:lnTo>
                    <a:pt x="634773" y="214064"/>
                  </a:lnTo>
                  <a:lnTo>
                    <a:pt x="634773" y="0"/>
                  </a:lnTo>
                  <a:lnTo>
                    <a:pt x="262652" y="0"/>
                  </a:lnTo>
                  <a:cubicBezTo>
                    <a:pt x="128095" y="0"/>
                    <a:pt x="0" y="101845"/>
                    <a:pt x="0" y="256420"/>
                  </a:cubicBezTo>
                  <a:cubicBezTo>
                    <a:pt x="0" y="388247"/>
                    <a:pt x="76401" y="471817"/>
                    <a:pt x="187486" y="505321"/>
                  </a:cubicBezTo>
                  <a:lnTo>
                    <a:pt x="410607" y="572044"/>
                  </a:lnTo>
                  <a:cubicBezTo>
                    <a:pt x="450328" y="584037"/>
                    <a:pt x="455364" y="593270"/>
                    <a:pt x="455364" y="612020"/>
                  </a:cubicBezTo>
                  <a:cubicBezTo>
                    <a:pt x="455364" y="643811"/>
                    <a:pt x="428852" y="655709"/>
                    <a:pt x="388086" y="655709"/>
                  </a:cubicBezTo>
                  <a:lnTo>
                    <a:pt x="14634" y="655709"/>
                  </a:lnTo>
                  <a:lnTo>
                    <a:pt x="14634" y="857971"/>
                  </a:lnTo>
                  <a:lnTo>
                    <a:pt x="390841" y="857971"/>
                  </a:lnTo>
                  <a:cubicBezTo>
                    <a:pt x="568920" y="857971"/>
                    <a:pt x="695684" y="762218"/>
                    <a:pt x="695684" y="591651"/>
                  </a:cubicBezTo>
                  <a:cubicBezTo>
                    <a:pt x="695684" y="439646"/>
                    <a:pt x="613772" y="388723"/>
                    <a:pt x="532335" y="363881"/>
                  </a:cubicBezTo>
                </a:path>
              </a:pathLst>
            </a:custGeom>
            <a:solidFill>
              <a:srgbClr val="FFFFFF"/>
            </a:solidFill>
            <a:ln w="9503" cap="flat">
              <a:noFill/>
              <a:prstDash val="solid"/>
              <a:miter/>
            </a:ln>
          </p:spPr>
          <p:txBody>
            <a:bodyPr rtlCol="0" anchor="ctr"/>
            <a:lstStyle/>
            <a:p>
              <a:endParaRPr lang="fi-FI"/>
            </a:p>
          </p:txBody>
        </p:sp>
        <p:sp>
          <p:nvSpPr>
            <p:cNvPr id="14" name="Freeform 13">
              <a:extLst>
                <a:ext uri="{FF2B5EF4-FFF2-40B4-BE49-F238E27FC236}">
                  <a16:creationId xmlns:a16="http://schemas.microsoft.com/office/drawing/2014/main" id="{A14FE8BA-9782-9C9B-1D29-E88BB1F00A95}"/>
                </a:ext>
              </a:extLst>
            </p:cNvPr>
            <p:cNvSpPr/>
            <p:nvPr/>
          </p:nvSpPr>
          <p:spPr>
            <a:xfrm>
              <a:off x="6349053" y="2922250"/>
              <a:ext cx="870817" cy="858065"/>
            </a:xfrm>
            <a:custGeom>
              <a:avLst/>
              <a:gdLst>
                <a:gd name="connsiteX0" fmla="*/ 870817 w 870817"/>
                <a:gd name="connsiteY0" fmla="*/ 0 h 858065"/>
                <a:gd name="connsiteX1" fmla="*/ 572911 w 870817"/>
                <a:gd name="connsiteY1" fmla="*/ 0 h 858065"/>
                <a:gd name="connsiteX2" fmla="*/ 259135 w 870817"/>
                <a:gd name="connsiteY2" fmla="*/ 405666 h 858065"/>
                <a:gd name="connsiteX3" fmla="*/ 259135 w 870817"/>
                <a:gd name="connsiteY3" fmla="*/ 0 h 858065"/>
                <a:gd name="connsiteX4" fmla="*/ 0 w 870817"/>
                <a:gd name="connsiteY4" fmla="*/ 0 h 858065"/>
                <a:gd name="connsiteX5" fmla="*/ 0 w 870817"/>
                <a:gd name="connsiteY5" fmla="*/ 858066 h 858065"/>
                <a:gd name="connsiteX6" fmla="*/ 259135 w 870817"/>
                <a:gd name="connsiteY6" fmla="*/ 858066 h 858065"/>
                <a:gd name="connsiteX7" fmla="*/ 259135 w 870817"/>
                <a:gd name="connsiteY7" fmla="*/ 436410 h 858065"/>
                <a:gd name="connsiteX8" fmla="*/ 572911 w 870817"/>
                <a:gd name="connsiteY8" fmla="*/ 858066 h 858065"/>
                <a:gd name="connsiteX9" fmla="*/ 870817 w 870817"/>
                <a:gd name="connsiteY9" fmla="*/ 858066 h 858065"/>
                <a:gd name="connsiteX10" fmla="*/ 527109 w 870817"/>
                <a:gd name="connsiteY10" fmla="*/ 420705 h 858065"/>
                <a:gd name="connsiteX11" fmla="*/ 870817 w 870817"/>
                <a:gd name="connsiteY11" fmla="*/ 0 h 85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0817" h="858065">
                  <a:moveTo>
                    <a:pt x="870817" y="0"/>
                  </a:moveTo>
                  <a:lnTo>
                    <a:pt x="572911" y="0"/>
                  </a:lnTo>
                  <a:lnTo>
                    <a:pt x="259135" y="405666"/>
                  </a:lnTo>
                  <a:lnTo>
                    <a:pt x="259135" y="0"/>
                  </a:lnTo>
                  <a:lnTo>
                    <a:pt x="0" y="0"/>
                  </a:lnTo>
                  <a:lnTo>
                    <a:pt x="0" y="858066"/>
                  </a:lnTo>
                  <a:lnTo>
                    <a:pt x="259135" y="858066"/>
                  </a:lnTo>
                  <a:lnTo>
                    <a:pt x="259135" y="436410"/>
                  </a:lnTo>
                  <a:lnTo>
                    <a:pt x="572911" y="858066"/>
                  </a:lnTo>
                  <a:lnTo>
                    <a:pt x="870817" y="858066"/>
                  </a:lnTo>
                  <a:lnTo>
                    <a:pt x="527109" y="420705"/>
                  </a:lnTo>
                  <a:lnTo>
                    <a:pt x="870817" y="0"/>
                  </a:lnTo>
                  <a:close/>
                </a:path>
              </a:pathLst>
            </a:custGeom>
            <a:solidFill>
              <a:srgbClr val="FFFFFF"/>
            </a:solidFill>
            <a:ln w="9503" cap="flat">
              <a:noFill/>
              <a:prstDash val="solid"/>
              <a:miter/>
            </a:ln>
          </p:spPr>
          <p:txBody>
            <a:bodyPr rtlCol="0" anchor="ctr"/>
            <a:lstStyle/>
            <a:p>
              <a:endParaRPr lang="fi-FI"/>
            </a:p>
          </p:txBody>
        </p:sp>
        <p:sp>
          <p:nvSpPr>
            <p:cNvPr id="15" name="Freeform 14">
              <a:extLst>
                <a:ext uri="{FF2B5EF4-FFF2-40B4-BE49-F238E27FC236}">
                  <a16:creationId xmlns:a16="http://schemas.microsoft.com/office/drawing/2014/main" id="{24023BBA-7AAA-3034-318A-7FB64AA57FF6}"/>
                </a:ext>
              </a:extLst>
            </p:cNvPr>
            <p:cNvSpPr/>
            <p:nvPr/>
          </p:nvSpPr>
          <p:spPr>
            <a:xfrm>
              <a:off x="5380455" y="2922250"/>
              <a:ext cx="933439" cy="857875"/>
            </a:xfrm>
            <a:custGeom>
              <a:avLst/>
              <a:gdLst>
                <a:gd name="connsiteX0" fmla="*/ 564644 w 933439"/>
                <a:gd name="connsiteY0" fmla="*/ 0 h 857875"/>
                <a:gd name="connsiteX1" fmla="*/ 329930 w 933439"/>
                <a:gd name="connsiteY1" fmla="*/ 0 h 857875"/>
                <a:gd name="connsiteX2" fmla="*/ 0 w 933439"/>
                <a:gd name="connsiteY2" fmla="*/ 857876 h 857875"/>
                <a:gd name="connsiteX3" fmla="*/ 234714 w 933439"/>
                <a:gd name="connsiteY3" fmla="*/ 857876 h 857875"/>
                <a:gd name="connsiteX4" fmla="*/ 299997 w 933439"/>
                <a:gd name="connsiteY4" fmla="*/ 688261 h 857875"/>
                <a:gd name="connsiteX5" fmla="*/ 633443 w 933439"/>
                <a:gd name="connsiteY5" fmla="*/ 688261 h 857875"/>
                <a:gd name="connsiteX6" fmla="*/ 698630 w 933439"/>
                <a:gd name="connsiteY6" fmla="*/ 857876 h 857875"/>
                <a:gd name="connsiteX7" fmla="*/ 933439 w 933439"/>
                <a:gd name="connsiteY7" fmla="*/ 857876 h 857875"/>
                <a:gd name="connsiteX8" fmla="*/ 603510 w 933439"/>
                <a:gd name="connsiteY8" fmla="*/ 0 h 857875"/>
                <a:gd name="connsiteX9" fmla="*/ 564739 w 933439"/>
                <a:gd name="connsiteY9" fmla="*/ 0 h 857875"/>
                <a:gd name="connsiteX10" fmla="*/ 373357 w 933439"/>
                <a:gd name="connsiteY10" fmla="*/ 497326 h 857875"/>
                <a:gd name="connsiteX11" fmla="*/ 466577 w 933439"/>
                <a:gd name="connsiteY11" fmla="*/ 254993 h 857875"/>
                <a:gd name="connsiteX12" fmla="*/ 559703 w 933439"/>
                <a:gd name="connsiteY12" fmla="*/ 497326 h 857875"/>
                <a:gd name="connsiteX13" fmla="*/ 373357 w 933439"/>
                <a:gd name="connsiteY13" fmla="*/ 497326 h 85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33439" h="857875">
                  <a:moveTo>
                    <a:pt x="564644" y="0"/>
                  </a:moveTo>
                  <a:lnTo>
                    <a:pt x="329930" y="0"/>
                  </a:lnTo>
                  <a:lnTo>
                    <a:pt x="0" y="857876"/>
                  </a:lnTo>
                  <a:lnTo>
                    <a:pt x="234714" y="857876"/>
                  </a:lnTo>
                  <a:lnTo>
                    <a:pt x="299997" y="688261"/>
                  </a:lnTo>
                  <a:lnTo>
                    <a:pt x="633443" y="688261"/>
                  </a:lnTo>
                  <a:lnTo>
                    <a:pt x="698630" y="857876"/>
                  </a:lnTo>
                  <a:lnTo>
                    <a:pt x="933439" y="857876"/>
                  </a:lnTo>
                  <a:lnTo>
                    <a:pt x="603510" y="0"/>
                  </a:lnTo>
                  <a:lnTo>
                    <a:pt x="564739" y="0"/>
                  </a:lnTo>
                  <a:close/>
                  <a:moveTo>
                    <a:pt x="373357" y="497326"/>
                  </a:moveTo>
                  <a:lnTo>
                    <a:pt x="466577" y="254993"/>
                  </a:lnTo>
                  <a:lnTo>
                    <a:pt x="559703" y="497326"/>
                  </a:lnTo>
                  <a:lnTo>
                    <a:pt x="373357" y="497326"/>
                  </a:lnTo>
                  <a:close/>
                </a:path>
              </a:pathLst>
            </a:custGeom>
            <a:solidFill>
              <a:srgbClr val="FFFFFF"/>
            </a:solid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186543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Välisivu punainen A">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F331B-DF78-E6C9-69F2-5BAA36506DA0}"/>
              </a:ext>
            </a:extLst>
          </p:cNvPr>
          <p:cNvSpPr>
            <a:spLocks noGrp="1"/>
          </p:cNvSpPr>
          <p:nvPr>
            <p:ph type="title" hasCustomPrompt="1"/>
          </p:nvPr>
        </p:nvSpPr>
        <p:spPr>
          <a:xfrm>
            <a:off x="603503" y="1709738"/>
            <a:ext cx="10743947" cy="2852737"/>
          </a:xfrm>
        </p:spPr>
        <p:txBody>
          <a:bodyPr anchor="b">
            <a:normAutofit/>
          </a:bodyPr>
          <a:lstStyle>
            <a:lvl1pPr>
              <a:defRPr sz="4800">
                <a:solidFill>
                  <a:schemeClr val="bg1"/>
                </a:solidFill>
              </a:defRPr>
            </a:lvl1pPr>
          </a:lstStyle>
          <a:p>
            <a:r>
              <a:rPr lang="en-GB" dirty="0" err="1"/>
              <a:t>Otsikko</a:t>
            </a:r>
            <a:endParaRPr lang="fi-FI" dirty="0"/>
          </a:p>
        </p:txBody>
      </p:sp>
      <p:sp>
        <p:nvSpPr>
          <p:cNvPr id="3" name="Text Placeholder 2">
            <a:extLst>
              <a:ext uri="{FF2B5EF4-FFF2-40B4-BE49-F238E27FC236}">
                <a16:creationId xmlns:a16="http://schemas.microsoft.com/office/drawing/2014/main" id="{5E3AE639-4328-95D8-681D-D71D26CA33B7}"/>
              </a:ext>
            </a:extLst>
          </p:cNvPr>
          <p:cNvSpPr>
            <a:spLocks noGrp="1"/>
          </p:cNvSpPr>
          <p:nvPr>
            <p:ph type="body" idx="1" hasCustomPrompt="1"/>
          </p:nvPr>
        </p:nvSpPr>
        <p:spPr>
          <a:xfrm>
            <a:off x="603503" y="4589463"/>
            <a:ext cx="11064241" cy="1500187"/>
          </a:xfrm>
        </p:spPr>
        <p:txBody>
          <a:bodyPr/>
          <a:lstStyle>
            <a:lvl1pPr marL="0" indent="0">
              <a:buNone/>
              <a:defRPr sz="2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err="1"/>
              <a:t>Alaotsikko</a:t>
            </a:r>
            <a:endParaRPr lang="en-GB" dirty="0"/>
          </a:p>
        </p:txBody>
      </p:sp>
      <p:sp>
        <p:nvSpPr>
          <p:cNvPr id="17" name="TextBox 16">
            <a:extLst>
              <a:ext uri="{FF2B5EF4-FFF2-40B4-BE49-F238E27FC236}">
                <a16:creationId xmlns:a16="http://schemas.microsoft.com/office/drawing/2014/main" id="{ACD14D5A-873B-5B72-DD09-2A03ED4EED3E}"/>
              </a:ext>
            </a:extLst>
          </p:cNvPr>
          <p:cNvSpPr txBox="1"/>
          <p:nvPr userDrawn="1"/>
        </p:nvSpPr>
        <p:spPr>
          <a:xfrm>
            <a:off x="8375904" y="-557784"/>
            <a:ext cx="184731" cy="369332"/>
          </a:xfrm>
          <a:prstGeom prst="rect">
            <a:avLst/>
          </a:prstGeom>
          <a:noFill/>
        </p:spPr>
        <p:txBody>
          <a:bodyPr wrap="none" rtlCol="0">
            <a:spAutoFit/>
          </a:bodyPr>
          <a:lstStyle/>
          <a:p>
            <a:endParaRPr lang="fi-FI"/>
          </a:p>
        </p:txBody>
      </p:sp>
      <p:grpSp>
        <p:nvGrpSpPr>
          <p:cNvPr id="18" name="Group 17">
            <a:extLst>
              <a:ext uri="{FF2B5EF4-FFF2-40B4-BE49-F238E27FC236}">
                <a16:creationId xmlns:a16="http://schemas.microsoft.com/office/drawing/2014/main" id="{11B638FB-15D5-79A6-3A10-5B68F277CCBD}"/>
              </a:ext>
            </a:extLst>
          </p:cNvPr>
          <p:cNvGrpSpPr/>
          <p:nvPr userDrawn="1"/>
        </p:nvGrpSpPr>
        <p:grpSpPr>
          <a:xfrm>
            <a:off x="10907325" y="6338062"/>
            <a:ext cx="708603" cy="242507"/>
            <a:chOff x="4201088" y="3011626"/>
            <a:chExt cx="3851969" cy="1318270"/>
          </a:xfrm>
          <a:solidFill>
            <a:schemeClr val="bg1"/>
          </a:solidFill>
        </p:grpSpPr>
        <p:sp>
          <p:nvSpPr>
            <p:cNvPr id="19" name="Freeform 18">
              <a:extLst>
                <a:ext uri="{FF2B5EF4-FFF2-40B4-BE49-F238E27FC236}">
                  <a16:creationId xmlns:a16="http://schemas.microsoft.com/office/drawing/2014/main" id="{D77C41CB-E8BA-5B94-0A04-B961488DCAA4}"/>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20" name="Freeform 19">
              <a:extLst>
                <a:ext uri="{FF2B5EF4-FFF2-40B4-BE49-F238E27FC236}">
                  <a16:creationId xmlns:a16="http://schemas.microsoft.com/office/drawing/2014/main" id="{F0354AEF-2A5F-4D74-1DB7-CBED20FB9490}"/>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21" name="Freeform 20">
              <a:extLst>
                <a:ext uri="{FF2B5EF4-FFF2-40B4-BE49-F238E27FC236}">
                  <a16:creationId xmlns:a16="http://schemas.microsoft.com/office/drawing/2014/main" id="{6091A1F3-8F08-3A22-41BA-0804B79B01DF}"/>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grpSp>
        <p:nvGrpSpPr>
          <p:cNvPr id="60" name="Group 59">
            <a:extLst>
              <a:ext uri="{FF2B5EF4-FFF2-40B4-BE49-F238E27FC236}">
                <a16:creationId xmlns:a16="http://schemas.microsoft.com/office/drawing/2014/main" id="{A147CE8D-54B9-E4BF-C9E2-A35350450E22}"/>
              </a:ext>
            </a:extLst>
          </p:cNvPr>
          <p:cNvGrpSpPr/>
          <p:nvPr userDrawn="1"/>
        </p:nvGrpSpPr>
        <p:grpSpPr>
          <a:xfrm>
            <a:off x="0" y="0"/>
            <a:ext cx="10588726" cy="6858000"/>
            <a:chOff x="3895852" y="1119632"/>
            <a:chExt cx="6747140" cy="4369920"/>
          </a:xfrm>
          <a:solidFill>
            <a:schemeClr val="bg1">
              <a:alpha val="15000"/>
            </a:schemeClr>
          </a:solidFill>
        </p:grpSpPr>
        <p:sp>
          <p:nvSpPr>
            <p:cNvPr id="49" name="Freeform 48">
              <a:extLst>
                <a:ext uri="{FF2B5EF4-FFF2-40B4-BE49-F238E27FC236}">
                  <a16:creationId xmlns:a16="http://schemas.microsoft.com/office/drawing/2014/main" id="{379129FD-BEDE-16F0-321F-40C87423855B}"/>
                </a:ext>
              </a:extLst>
            </p:cNvPr>
            <p:cNvSpPr/>
            <p:nvPr/>
          </p:nvSpPr>
          <p:spPr>
            <a:xfrm>
              <a:off x="6348701" y="4403766"/>
              <a:ext cx="2456905" cy="1085786"/>
            </a:xfrm>
            <a:custGeom>
              <a:avLst/>
              <a:gdLst>
                <a:gd name="connsiteX0" fmla="*/ 2396707 w 2456905"/>
                <a:gd name="connsiteY0" fmla="*/ 982417 h 1085786"/>
                <a:gd name="connsiteX1" fmla="*/ 1825054 w 2456905"/>
                <a:gd name="connsiteY1" fmla="*/ 0 h 1085786"/>
                <a:gd name="connsiteX2" fmla="*/ 610758 w 2456905"/>
                <a:gd name="connsiteY2" fmla="*/ 6491 h 1085786"/>
                <a:gd name="connsiteX3" fmla="*/ 610758 w 2456905"/>
                <a:gd name="connsiteY3" fmla="*/ 12901 h 1085786"/>
                <a:gd name="connsiteX4" fmla="*/ 596155 w 2456905"/>
                <a:gd name="connsiteY4" fmla="*/ 21339 h 1085786"/>
                <a:gd name="connsiteX5" fmla="*/ 0 w 2456905"/>
                <a:gd name="connsiteY5" fmla="*/ 1071506 h 1085786"/>
                <a:gd name="connsiteX6" fmla="*/ 8357 w 2456905"/>
                <a:gd name="connsiteY6" fmla="*/ 1085786 h 1085786"/>
                <a:gd name="connsiteX7" fmla="*/ 2456906 w 2456905"/>
                <a:gd name="connsiteY7" fmla="*/ 1085786 h 1085786"/>
                <a:gd name="connsiteX8" fmla="*/ 2440923 w 2456905"/>
                <a:gd name="connsiteY8" fmla="*/ 1058362 h 1085786"/>
                <a:gd name="connsiteX9" fmla="*/ 2396707 w 2456905"/>
                <a:gd name="connsiteY9" fmla="*/ 982417 h 1085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56905" h="1085786">
                  <a:moveTo>
                    <a:pt x="2396707" y="982417"/>
                  </a:moveTo>
                  <a:lnTo>
                    <a:pt x="1825054" y="0"/>
                  </a:lnTo>
                  <a:lnTo>
                    <a:pt x="610758" y="6491"/>
                  </a:lnTo>
                  <a:lnTo>
                    <a:pt x="610758" y="12901"/>
                  </a:lnTo>
                  <a:lnTo>
                    <a:pt x="596155" y="21339"/>
                  </a:lnTo>
                  <a:lnTo>
                    <a:pt x="0" y="1071506"/>
                  </a:lnTo>
                  <a:lnTo>
                    <a:pt x="8357" y="1085786"/>
                  </a:lnTo>
                  <a:lnTo>
                    <a:pt x="2456906" y="1085786"/>
                  </a:lnTo>
                  <a:lnTo>
                    <a:pt x="2440923" y="1058362"/>
                  </a:lnTo>
                  <a:lnTo>
                    <a:pt x="2396707" y="982417"/>
                  </a:lnTo>
                  <a:close/>
                </a:path>
              </a:pathLst>
            </a:custGeom>
            <a:grpFill/>
            <a:ln w="8113" cap="flat">
              <a:noFill/>
              <a:prstDash val="solid"/>
              <a:miter/>
            </a:ln>
          </p:spPr>
          <p:txBody>
            <a:bodyPr rtlCol="0" anchor="ctr"/>
            <a:lstStyle/>
            <a:p>
              <a:endParaRPr lang="fi-FI"/>
            </a:p>
          </p:txBody>
        </p:sp>
        <p:sp>
          <p:nvSpPr>
            <p:cNvPr id="50" name="Freeform 49">
              <a:extLst>
                <a:ext uri="{FF2B5EF4-FFF2-40B4-BE49-F238E27FC236}">
                  <a16:creationId xmlns:a16="http://schemas.microsoft.com/office/drawing/2014/main" id="{9027F5B4-BC87-7644-78DC-F1B9707650A3}"/>
                </a:ext>
              </a:extLst>
            </p:cNvPr>
            <p:cNvSpPr/>
            <p:nvPr/>
          </p:nvSpPr>
          <p:spPr>
            <a:xfrm>
              <a:off x="4798359" y="1119632"/>
              <a:ext cx="2798794" cy="1257554"/>
            </a:xfrm>
            <a:custGeom>
              <a:avLst/>
              <a:gdLst>
                <a:gd name="connsiteX0" fmla="*/ 962220 w 2798794"/>
                <a:gd name="connsiteY0" fmla="*/ 1257555 h 1257554"/>
                <a:gd name="connsiteX1" fmla="*/ 1846310 w 2798794"/>
                <a:gd name="connsiteY1" fmla="*/ 743060 h 1257554"/>
                <a:gd name="connsiteX2" fmla="*/ 1914704 w 2798794"/>
                <a:gd name="connsiteY2" fmla="*/ 703221 h 1257554"/>
                <a:gd name="connsiteX3" fmla="*/ 2798794 w 2798794"/>
                <a:gd name="connsiteY3" fmla="*/ 188727 h 1257554"/>
                <a:gd name="connsiteX4" fmla="*/ 2797821 w 2798794"/>
                <a:gd name="connsiteY4" fmla="*/ 0 h 1257554"/>
                <a:gd name="connsiteX5" fmla="*/ 0 w 2798794"/>
                <a:gd name="connsiteY5" fmla="*/ 0 h 1257554"/>
                <a:gd name="connsiteX6" fmla="*/ 3813 w 2798794"/>
                <a:gd name="connsiteY6" fmla="*/ 713445 h 1257554"/>
                <a:gd name="connsiteX7" fmla="*/ 962220 w 2798794"/>
                <a:gd name="connsiteY7" fmla="*/ 1257555 h 1257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98794" h="1257554">
                  <a:moveTo>
                    <a:pt x="962220" y="1257555"/>
                  </a:moveTo>
                  <a:lnTo>
                    <a:pt x="1846310" y="743060"/>
                  </a:lnTo>
                  <a:lnTo>
                    <a:pt x="1914704" y="703221"/>
                  </a:lnTo>
                  <a:lnTo>
                    <a:pt x="2798794" y="188727"/>
                  </a:lnTo>
                  <a:lnTo>
                    <a:pt x="2797821" y="0"/>
                  </a:lnTo>
                  <a:lnTo>
                    <a:pt x="0" y="0"/>
                  </a:lnTo>
                  <a:lnTo>
                    <a:pt x="3813" y="713445"/>
                  </a:lnTo>
                  <a:lnTo>
                    <a:pt x="962220" y="1257555"/>
                  </a:lnTo>
                  <a:close/>
                </a:path>
              </a:pathLst>
            </a:custGeom>
            <a:grpFill/>
            <a:ln w="8113" cap="flat">
              <a:noFill/>
              <a:prstDash val="solid"/>
              <a:miter/>
            </a:ln>
          </p:spPr>
          <p:txBody>
            <a:bodyPr rtlCol="0" anchor="ctr"/>
            <a:lstStyle/>
            <a:p>
              <a:endParaRPr lang="fi-FI"/>
            </a:p>
          </p:txBody>
        </p:sp>
        <p:sp>
          <p:nvSpPr>
            <p:cNvPr id="51" name="Freeform 50">
              <a:extLst>
                <a:ext uri="{FF2B5EF4-FFF2-40B4-BE49-F238E27FC236}">
                  <a16:creationId xmlns:a16="http://schemas.microsoft.com/office/drawing/2014/main" id="{8C08172F-A83A-3777-40D1-FF04C4BE774A}"/>
                </a:ext>
              </a:extLst>
            </p:cNvPr>
            <p:cNvSpPr/>
            <p:nvPr/>
          </p:nvSpPr>
          <p:spPr>
            <a:xfrm>
              <a:off x="6959459" y="2546521"/>
              <a:ext cx="567596" cy="655512"/>
            </a:xfrm>
            <a:custGeom>
              <a:avLst/>
              <a:gdLst>
                <a:gd name="connsiteX0" fmla="*/ 0 w 567596"/>
                <a:gd name="connsiteY0" fmla="*/ 491614 h 655512"/>
                <a:gd name="connsiteX1" fmla="*/ 283798 w 567596"/>
                <a:gd name="connsiteY1" fmla="*/ 655512 h 655512"/>
                <a:gd name="connsiteX2" fmla="*/ 567596 w 567596"/>
                <a:gd name="connsiteY2" fmla="*/ 491614 h 655512"/>
                <a:gd name="connsiteX3" fmla="*/ 567596 w 567596"/>
                <a:gd name="connsiteY3" fmla="*/ 163898 h 655512"/>
                <a:gd name="connsiteX4" fmla="*/ 283798 w 567596"/>
                <a:gd name="connsiteY4" fmla="*/ 0 h 655512"/>
                <a:gd name="connsiteX5" fmla="*/ 0 w 567596"/>
                <a:gd name="connsiteY5" fmla="*/ 163898 h 655512"/>
                <a:gd name="connsiteX6" fmla="*/ 0 w 567596"/>
                <a:gd name="connsiteY6" fmla="*/ 491614 h 655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7596" h="655512">
                  <a:moveTo>
                    <a:pt x="0" y="491614"/>
                  </a:moveTo>
                  <a:lnTo>
                    <a:pt x="283798" y="655512"/>
                  </a:lnTo>
                  <a:lnTo>
                    <a:pt x="567596" y="491614"/>
                  </a:lnTo>
                  <a:lnTo>
                    <a:pt x="567596" y="163898"/>
                  </a:lnTo>
                  <a:lnTo>
                    <a:pt x="283798" y="0"/>
                  </a:lnTo>
                  <a:lnTo>
                    <a:pt x="0" y="163898"/>
                  </a:lnTo>
                  <a:lnTo>
                    <a:pt x="0" y="491614"/>
                  </a:lnTo>
                  <a:close/>
                </a:path>
              </a:pathLst>
            </a:custGeom>
            <a:grpFill/>
            <a:ln w="8113" cap="flat">
              <a:noFill/>
              <a:prstDash val="solid"/>
              <a:miter/>
            </a:ln>
          </p:spPr>
          <p:txBody>
            <a:bodyPr rtlCol="0" anchor="ctr"/>
            <a:lstStyle/>
            <a:p>
              <a:endParaRPr lang="fi-FI"/>
            </a:p>
          </p:txBody>
        </p:sp>
        <p:sp>
          <p:nvSpPr>
            <p:cNvPr id="52" name="Freeform 51">
              <a:extLst>
                <a:ext uri="{FF2B5EF4-FFF2-40B4-BE49-F238E27FC236}">
                  <a16:creationId xmlns:a16="http://schemas.microsoft.com/office/drawing/2014/main" id="{F1509219-47D4-2BF4-C831-37510E85A223}"/>
                </a:ext>
              </a:extLst>
            </p:cNvPr>
            <p:cNvSpPr/>
            <p:nvPr/>
          </p:nvSpPr>
          <p:spPr>
            <a:xfrm>
              <a:off x="4233440" y="2183267"/>
              <a:ext cx="8113" cy="81"/>
            </a:xfrm>
            <a:custGeom>
              <a:avLst/>
              <a:gdLst>
                <a:gd name="connsiteX0" fmla="*/ 0 w 8113"/>
                <a:gd name="connsiteY0" fmla="*/ 81 h 81"/>
                <a:gd name="connsiteX1" fmla="*/ 0 w 8113"/>
                <a:gd name="connsiteY1" fmla="*/ 81 h 81"/>
                <a:gd name="connsiteX2" fmla="*/ 0 w 8113"/>
                <a:gd name="connsiteY2" fmla="*/ 0 h 81"/>
                <a:gd name="connsiteX3" fmla="*/ 0 w 8113"/>
                <a:gd name="connsiteY3" fmla="*/ 81 h 81"/>
              </a:gdLst>
              <a:ahLst/>
              <a:cxnLst>
                <a:cxn ang="0">
                  <a:pos x="connsiteX0" y="connsiteY0"/>
                </a:cxn>
                <a:cxn ang="0">
                  <a:pos x="connsiteX1" y="connsiteY1"/>
                </a:cxn>
                <a:cxn ang="0">
                  <a:pos x="connsiteX2" y="connsiteY2"/>
                </a:cxn>
                <a:cxn ang="0">
                  <a:pos x="connsiteX3" y="connsiteY3"/>
                </a:cxn>
              </a:cxnLst>
              <a:rect l="l" t="t" r="r" b="b"/>
              <a:pathLst>
                <a:path w="8113" h="81">
                  <a:moveTo>
                    <a:pt x="0" y="81"/>
                  </a:moveTo>
                  <a:lnTo>
                    <a:pt x="0" y="81"/>
                  </a:lnTo>
                  <a:lnTo>
                    <a:pt x="0" y="0"/>
                  </a:lnTo>
                  <a:lnTo>
                    <a:pt x="0" y="81"/>
                  </a:lnTo>
                  <a:close/>
                </a:path>
              </a:pathLst>
            </a:custGeom>
            <a:grpFill/>
            <a:ln w="8113" cap="flat">
              <a:noFill/>
              <a:prstDash val="solid"/>
              <a:miter/>
            </a:ln>
          </p:spPr>
          <p:txBody>
            <a:bodyPr rtlCol="0" anchor="ctr"/>
            <a:lstStyle/>
            <a:p>
              <a:endParaRPr lang="fi-FI"/>
            </a:p>
          </p:txBody>
        </p:sp>
        <p:sp>
          <p:nvSpPr>
            <p:cNvPr id="53" name="Freeform 52">
              <a:extLst>
                <a:ext uri="{FF2B5EF4-FFF2-40B4-BE49-F238E27FC236}">
                  <a16:creationId xmlns:a16="http://schemas.microsoft.com/office/drawing/2014/main" id="{719BAD04-EDD2-0457-43F2-90562B788531}"/>
                </a:ext>
              </a:extLst>
            </p:cNvPr>
            <p:cNvSpPr/>
            <p:nvPr/>
          </p:nvSpPr>
          <p:spPr>
            <a:xfrm>
              <a:off x="4237577" y="1856525"/>
              <a:ext cx="567596" cy="652104"/>
            </a:xfrm>
            <a:custGeom>
              <a:avLst/>
              <a:gdLst>
                <a:gd name="connsiteX0" fmla="*/ 565649 w 567596"/>
                <a:gd name="connsiteY0" fmla="*/ 0 h 652104"/>
                <a:gd name="connsiteX1" fmla="*/ 0 w 567596"/>
                <a:gd name="connsiteY1" fmla="*/ 324389 h 652104"/>
                <a:gd name="connsiteX2" fmla="*/ 567596 w 567596"/>
                <a:gd name="connsiteY2" fmla="*/ 652105 h 652104"/>
                <a:gd name="connsiteX3" fmla="*/ 565649 w 567596"/>
                <a:gd name="connsiteY3" fmla="*/ 0 h 652104"/>
              </a:gdLst>
              <a:ahLst/>
              <a:cxnLst>
                <a:cxn ang="0">
                  <a:pos x="connsiteX0" y="connsiteY0"/>
                </a:cxn>
                <a:cxn ang="0">
                  <a:pos x="connsiteX1" y="connsiteY1"/>
                </a:cxn>
                <a:cxn ang="0">
                  <a:pos x="connsiteX2" y="connsiteY2"/>
                </a:cxn>
                <a:cxn ang="0">
                  <a:pos x="connsiteX3" y="connsiteY3"/>
                </a:cxn>
              </a:cxnLst>
              <a:rect l="l" t="t" r="r" b="b"/>
              <a:pathLst>
                <a:path w="567596" h="652104">
                  <a:moveTo>
                    <a:pt x="565649" y="0"/>
                  </a:moveTo>
                  <a:lnTo>
                    <a:pt x="0" y="324389"/>
                  </a:lnTo>
                  <a:lnTo>
                    <a:pt x="567596" y="652105"/>
                  </a:lnTo>
                  <a:lnTo>
                    <a:pt x="565649" y="0"/>
                  </a:lnTo>
                  <a:close/>
                </a:path>
              </a:pathLst>
            </a:custGeom>
            <a:grpFill/>
            <a:ln w="8113" cap="flat">
              <a:noFill/>
              <a:prstDash val="solid"/>
              <a:miter/>
            </a:ln>
          </p:spPr>
          <p:txBody>
            <a:bodyPr rtlCol="0" anchor="ctr"/>
            <a:lstStyle/>
            <a:p>
              <a:endParaRPr lang="fi-FI"/>
            </a:p>
          </p:txBody>
        </p:sp>
        <p:sp>
          <p:nvSpPr>
            <p:cNvPr id="54" name="Freeform 53">
              <a:extLst>
                <a:ext uri="{FF2B5EF4-FFF2-40B4-BE49-F238E27FC236}">
                  <a16:creationId xmlns:a16="http://schemas.microsoft.com/office/drawing/2014/main" id="{E3C94A9C-DC77-C2C2-30FA-244A6F558FEA}"/>
                </a:ext>
              </a:extLst>
            </p:cNvPr>
            <p:cNvSpPr/>
            <p:nvPr/>
          </p:nvSpPr>
          <p:spPr>
            <a:xfrm>
              <a:off x="4801036" y="2508630"/>
              <a:ext cx="4137" cy="4787"/>
            </a:xfrm>
            <a:custGeom>
              <a:avLst/>
              <a:gdLst>
                <a:gd name="connsiteX0" fmla="*/ 4138 w 4137"/>
                <a:gd name="connsiteY0" fmla="*/ 4787 h 4787"/>
                <a:gd name="connsiteX1" fmla="*/ 4138 w 4137"/>
                <a:gd name="connsiteY1" fmla="*/ 0 h 4787"/>
                <a:gd name="connsiteX2" fmla="*/ 0 w 4137"/>
                <a:gd name="connsiteY2" fmla="*/ 2434 h 4787"/>
                <a:gd name="connsiteX3" fmla="*/ 4138 w 4137"/>
                <a:gd name="connsiteY3" fmla="*/ 4787 h 4787"/>
              </a:gdLst>
              <a:ahLst/>
              <a:cxnLst>
                <a:cxn ang="0">
                  <a:pos x="connsiteX0" y="connsiteY0"/>
                </a:cxn>
                <a:cxn ang="0">
                  <a:pos x="connsiteX1" y="connsiteY1"/>
                </a:cxn>
                <a:cxn ang="0">
                  <a:pos x="connsiteX2" y="connsiteY2"/>
                </a:cxn>
                <a:cxn ang="0">
                  <a:pos x="connsiteX3" y="connsiteY3"/>
                </a:cxn>
              </a:cxnLst>
              <a:rect l="l" t="t" r="r" b="b"/>
              <a:pathLst>
                <a:path w="4137" h="4787">
                  <a:moveTo>
                    <a:pt x="4138" y="4787"/>
                  </a:moveTo>
                  <a:lnTo>
                    <a:pt x="4138" y="0"/>
                  </a:lnTo>
                  <a:lnTo>
                    <a:pt x="0" y="2434"/>
                  </a:lnTo>
                  <a:lnTo>
                    <a:pt x="4138" y="4787"/>
                  </a:lnTo>
                  <a:close/>
                </a:path>
              </a:pathLst>
            </a:custGeom>
            <a:grpFill/>
            <a:ln w="8113" cap="flat">
              <a:noFill/>
              <a:prstDash val="solid"/>
              <a:miter/>
            </a:ln>
          </p:spPr>
          <p:txBody>
            <a:bodyPr rtlCol="0" anchor="ctr"/>
            <a:lstStyle/>
            <a:p>
              <a:endParaRPr lang="fi-FI"/>
            </a:p>
          </p:txBody>
        </p:sp>
        <p:sp>
          <p:nvSpPr>
            <p:cNvPr id="55" name="Freeform 54">
              <a:extLst>
                <a:ext uri="{FF2B5EF4-FFF2-40B4-BE49-F238E27FC236}">
                  <a16:creationId xmlns:a16="http://schemas.microsoft.com/office/drawing/2014/main" id="{085D413F-F508-F74D-A480-15C84CC80AB4}"/>
                </a:ext>
              </a:extLst>
            </p:cNvPr>
            <p:cNvSpPr/>
            <p:nvPr/>
          </p:nvSpPr>
          <p:spPr>
            <a:xfrm>
              <a:off x="8176270" y="3747117"/>
              <a:ext cx="608405" cy="659082"/>
            </a:xfrm>
            <a:custGeom>
              <a:avLst/>
              <a:gdLst>
                <a:gd name="connsiteX0" fmla="*/ 0 w 608405"/>
                <a:gd name="connsiteY0" fmla="*/ 659083 h 659082"/>
                <a:gd name="connsiteX1" fmla="*/ 608405 w 608405"/>
                <a:gd name="connsiteY1" fmla="*/ 309298 h 659082"/>
                <a:gd name="connsiteX2" fmla="*/ 15090 w 608405"/>
                <a:gd name="connsiteY2" fmla="*/ 0 h 659082"/>
                <a:gd name="connsiteX3" fmla="*/ 0 w 608405"/>
                <a:gd name="connsiteY3" fmla="*/ 659083 h 659082"/>
              </a:gdLst>
              <a:ahLst/>
              <a:cxnLst>
                <a:cxn ang="0">
                  <a:pos x="connsiteX0" y="connsiteY0"/>
                </a:cxn>
                <a:cxn ang="0">
                  <a:pos x="connsiteX1" y="connsiteY1"/>
                </a:cxn>
                <a:cxn ang="0">
                  <a:pos x="connsiteX2" y="connsiteY2"/>
                </a:cxn>
                <a:cxn ang="0">
                  <a:pos x="connsiteX3" y="connsiteY3"/>
                </a:cxn>
              </a:cxnLst>
              <a:rect l="l" t="t" r="r" b="b"/>
              <a:pathLst>
                <a:path w="608405" h="659082">
                  <a:moveTo>
                    <a:pt x="0" y="659083"/>
                  </a:moveTo>
                  <a:lnTo>
                    <a:pt x="608405" y="309298"/>
                  </a:lnTo>
                  <a:lnTo>
                    <a:pt x="15090" y="0"/>
                  </a:lnTo>
                  <a:lnTo>
                    <a:pt x="0" y="659083"/>
                  </a:lnTo>
                  <a:close/>
                </a:path>
              </a:pathLst>
            </a:custGeom>
            <a:grpFill/>
            <a:ln w="8113" cap="flat">
              <a:noFill/>
              <a:prstDash val="solid"/>
              <a:miter/>
            </a:ln>
          </p:spPr>
          <p:txBody>
            <a:bodyPr rtlCol="0" anchor="ctr"/>
            <a:lstStyle/>
            <a:p>
              <a:endParaRPr lang="fi-FI"/>
            </a:p>
          </p:txBody>
        </p:sp>
        <p:sp>
          <p:nvSpPr>
            <p:cNvPr id="56" name="Freeform 55">
              <a:extLst>
                <a:ext uri="{FF2B5EF4-FFF2-40B4-BE49-F238E27FC236}">
                  <a16:creationId xmlns:a16="http://schemas.microsoft.com/office/drawing/2014/main" id="{F368AE65-DE31-9734-59F3-BB6F174FD2FD}"/>
                </a:ext>
              </a:extLst>
            </p:cNvPr>
            <p:cNvSpPr/>
            <p:nvPr/>
          </p:nvSpPr>
          <p:spPr>
            <a:xfrm>
              <a:off x="8780050" y="2619788"/>
              <a:ext cx="1862942" cy="1796066"/>
            </a:xfrm>
            <a:custGeom>
              <a:avLst/>
              <a:gdLst>
                <a:gd name="connsiteX0" fmla="*/ 1858967 w 1862942"/>
                <a:gd name="connsiteY0" fmla="*/ 360414 h 1796066"/>
                <a:gd name="connsiteX1" fmla="*/ 1221597 w 1862942"/>
                <a:gd name="connsiteY1" fmla="*/ 0 h 1796066"/>
                <a:gd name="connsiteX2" fmla="*/ 633556 w 1862942"/>
                <a:gd name="connsiteY2" fmla="*/ 340860 h 1796066"/>
                <a:gd name="connsiteX3" fmla="*/ 588041 w 1862942"/>
                <a:gd name="connsiteY3" fmla="*/ 367149 h 1796066"/>
                <a:gd name="connsiteX4" fmla="*/ 0 w 1862942"/>
                <a:gd name="connsiteY4" fmla="*/ 708009 h 1796066"/>
                <a:gd name="connsiteX5" fmla="*/ 3975 w 1862942"/>
                <a:gd name="connsiteY5" fmla="*/ 1435571 h 1796066"/>
                <a:gd name="connsiteX6" fmla="*/ 641345 w 1862942"/>
                <a:gd name="connsiteY6" fmla="*/ 1796067 h 1796066"/>
                <a:gd name="connsiteX7" fmla="*/ 1229386 w 1862942"/>
                <a:gd name="connsiteY7" fmla="*/ 1455207 h 1796066"/>
                <a:gd name="connsiteX8" fmla="*/ 1274901 w 1862942"/>
                <a:gd name="connsiteY8" fmla="*/ 1428837 h 1796066"/>
                <a:gd name="connsiteX9" fmla="*/ 1862942 w 1862942"/>
                <a:gd name="connsiteY9" fmla="*/ 1088058 h 1796066"/>
                <a:gd name="connsiteX10" fmla="*/ 1858967 w 1862942"/>
                <a:gd name="connsiteY10" fmla="*/ 360414 h 1796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62942" h="1796066">
                  <a:moveTo>
                    <a:pt x="1858967" y="360414"/>
                  </a:moveTo>
                  <a:lnTo>
                    <a:pt x="1221597" y="0"/>
                  </a:lnTo>
                  <a:lnTo>
                    <a:pt x="633556" y="340860"/>
                  </a:lnTo>
                  <a:lnTo>
                    <a:pt x="588041" y="367149"/>
                  </a:lnTo>
                  <a:lnTo>
                    <a:pt x="0" y="708009"/>
                  </a:lnTo>
                  <a:lnTo>
                    <a:pt x="3975" y="1435571"/>
                  </a:lnTo>
                  <a:lnTo>
                    <a:pt x="641345" y="1796067"/>
                  </a:lnTo>
                  <a:lnTo>
                    <a:pt x="1229386" y="1455207"/>
                  </a:lnTo>
                  <a:lnTo>
                    <a:pt x="1274901" y="1428837"/>
                  </a:lnTo>
                  <a:lnTo>
                    <a:pt x="1862942" y="1088058"/>
                  </a:lnTo>
                  <a:lnTo>
                    <a:pt x="1858967" y="360414"/>
                  </a:lnTo>
                  <a:close/>
                </a:path>
              </a:pathLst>
            </a:custGeom>
            <a:grpFill/>
            <a:ln w="8113" cap="flat">
              <a:noFill/>
              <a:prstDash val="solid"/>
              <a:miter/>
            </a:ln>
          </p:spPr>
          <p:txBody>
            <a:bodyPr rtlCol="0" anchor="ctr"/>
            <a:lstStyle/>
            <a:p>
              <a:endParaRPr lang="fi-FI"/>
            </a:p>
          </p:txBody>
        </p:sp>
        <p:sp>
          <p:nvSpPr>
            <p:cNvPr id="57" name="Freeform 56">
              <a:extLst>
                <a:ext uri="{FF2B5EF4-FFF2-40B4-BE49-F238E27FC236}">
                  <a16:creationId xmlns:a16="http://schemas.microsoft.com/office/drawing/2014/main" id="{3EB62A70-E2BE-EB81-CB7E-8A349C855348}"/>
                </a:ext>
              </a:extLst>
            </p:cNvPr>
            <p:cNvSpPr/>
            <p:nvPr/>
          </p:nvSpPr>
          <p:spPr>
            <a:xfrm>
              <a:off x="4233440" y="2178561"/>
              <a:ext cx="571733" cy="656891"/>
            </a:xfrm>
            <a:custGeom>
              <a:avLst/>
              <a:gdLst>
                <a:gd name="connsiteX0" fmla="*/ 571734 w 571733"/>
                <a:gd name="connsiteY0" fmla="*/ 330069 h 656891"/>
                <a:gd name="connsiteX1" fmla="*/ 4138 w 571733"/>
                <a:gd name="connsiteY1" fmla="*/ 2353 h 656891"/>
                <a:gd name="connsiteX2" fmla="*/ 0 w 571733"/>
                <a:gd name="connsiteY2" fmla="*/ 0 h 656891"/>
                <a:gd name="connsiteX3" fmla="*/ 0 w 571733"/>
                <a:gd name="connsiteY3" fmla="*/ 4706 h 656891"/>
                <a:gd name="connsiteX4" fmla="*/ 0 w 571733"/>
                <a:gd name="connsiteY4" fmla="*/ 4787 h 656891"/>
                <a:gd name="connsiteX5" fmla="*/ 1947 w 571733"/>
                <a:gd name="connsiteY5" fmla="*/ 656892 h 656891"/>
                <a:gd name="connsiteX6" fmla="*/ 567596 w 571733"/>
                <a:gd name="connsiteY6" fmla="*/ 332503 h 656891"/>
                <a:gd name="connsiteX7" fmla="*/ 571734 w 571733"/>
                <a:gd name="connsiteY7" fmla="*/ 330069 h 656891"/>
                <a:gd name="connsiteX8" fmla="*/ 571734 w 571733"/>
                <a:gd name="connsiteY8" fmla="*/ 330069 h 656891"/>
                <a:gd name="connsiteX9" fmla="*/ 571734 w 571733"/>
                <a:gd name="connsiteY9" fmla="*/ 330069 h 656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733" h="656891">
                  <a:moveTo>
                    <a:pt x="571734" y="330069"/>
                  </a:moveTo>
                  <a:lnTo>
                    <a:pt x="4138" y="2353"/>
                  </a:lnTo>
                  <a:lnTo>
                    <a:pt x="0" y="0"/>
                  </a:lnTo>
                  <a:lnTo>
                    <a:pt x="0" y="4706"/>
                  </a:lnTo>
                  <a:lnTo>
                    <a:pt x="0" y="4787"/>
                  </a:lnTo>
                  <a:lnTo>
                    <a:pt x="1947" y="656892"/>
                  </a:lnTo>
                  <a:lnTo>
                    <a:pt x="567596" y="332503"/>
                  </a:lnTo>
                  <a:lnTo>
                    <a:pt x="571734" y="330069"/>
                  </a:lnTo>
                  <a:lnTo>
                    <a:pt x="571734" y="330069"/>
                  </a:lnTo>
                  <a:lnTo>
                    <a:pt x="571734" y="330069"/>
                  </a:lnTo>
                  <a:close/>
                </a:path>
              </a:pathLst>
            </a:custGeom>
            <a:grpFill/>
            <a:ln w="8113" cap="flat">
              <a:noFill/>
              <a:prstDash val="solid"/>
              <a:miter/>
            </a:ln>
          </p:spPr>
          <p:txBody>
            <a:bodyPr rtlCol="0" anchor="ctr"/>
            <a:lstStyle/>
            <a:p>
              <a:endParaRPr lang="fi-FI"/>
            </a:p>
          </p:txBody>
        </p:sp>
        <p:sp>
          <p:nvSpPr>
            <p:cNvPr id="58" name="Freeform 57">
              <a:extLst>
                <a:ext uri="{FF2B5EF4-FFF2-40B4-BE49-F238E27FC236}">
                  <a16:creationId xmlns:a16="http://schemas.microsoft.com/office/drawing/2014/main" id="{745AF834-0F13-73B9-A59E-F95A865B1A59}"/>
                </a:ext>
              </a:extLst>
            </p:cNvPr>
            <p:cNvSpPr/>
            <p:nvPr/>
          </p:nvSpPr>
          <p:spPr>
            <a:xfrm>
              <a:off x="3895852" y="2388708"/>
              <a:ext cx="3063607" cy="3100843"/>
            </a:xfrm>
            <a:custGeom>
              <a:avLst/>
              <a:gdLst>
                <a:gd name="connsiteX0" fmla="*/ 1972145 w 3063607"/>
                <a:gd name="connsiteY0" fmla="*/ 2663187 h 3100843"/>
                <a:gd name="connsiteX1" fmla="*/ 3049004 w 3063607"/>
                <a:gd name="connsiteY1" fmla="*/ 2036397 h 3100843"/>
                <a:gd name="connsiteX2" fmla="*/ 3063607 w 3063607"/>
                <a:gd name="connsiteY2" fmla="*/ 2027959 h 3100843"/>
                <a:gd name="connsiteX3" fmla="*/ 3063607 w 3063607"/>
                <a:gd name="connsiteY3" fmla="*/ 2021549 h 3100843"/>
                <a:gd name="connsiteX4" fmla="*/ 3056306 w 3063607"/>
                <a:gd name="connsiteY4" fmla="*/ 671821 h 3100843"/>
                <a:gd name="connsiteX5" fmla="*/ 1873165 w 3063607"/>
                <a:gd name="connsiteY5" fmla="*/ 0 h 3100843"/>
                <a:gd name="connsiteX6" fmla="*/ 781621 w 3063607"/>
                <a:gd name="connsiteY6" fmla="*/ 635228 h 3100843"/>
                <a:gd name="connsiteX7" fmla="*/ 697244 w 3063607"/>
                <a:gd name="connsiteY7" fmla="*/ 684397 h 3100843"/>
                <a:gd name="connsiteX8" fmla="*/ 0 w 3063607"/>
                <a:gd name="connsiteY8" fmla="*/ 1090168 h 3100843"/>
                <a:gd name="connsiteX9" fmla="*/ 0 w 3063607"/>
                <a:gd name="connsiteY9" fmla="*/ 2895484 h 3100843"/>
                <a:gd name="connsiteX10" fmla="*/ 361765 w 3063607"/>
                <a:gd name="connsiteY10" fmla="*/ 3100844 h 3100843"/>
                <a:gd name="connsiteX11" fmla="*/ 1220056 w 3063607"/>
                <a:gd name="connsiteY11" fmla="*/ 3100844 h 3100843"/>
                <a:gd name="connsiteX12" fmla="*/ 1887687 w 3063607"/>
                <a:gd name="connsiteY12" fmla="*/ 2712275 h 3100843"/>
                <a:gd name="connsiteX13" fmla="*/ 1972145 w 3063607"/>
                <a:gd name="connsiteY13" fmla="*/ 2663187 h 3100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63607" h="3100843">
                  <a:moveTo>
                    <a:pt x="1972145" y="2663187"/>
                  </a:moveTo>
                  <a:lnTo>
                    <a:pt x="3049004" y="2036397"/>
                  </a:lnTo>
                  <a:lnTo>
                    <a:pt x="3063607" y="2027959"/>
                  </a:lnTo>
                  <a:lnTo>
                    <a:pt x="3063607" y="2021549"/>
                  </a:lnTo>
                  <a:lnTo>
                    <a:pt x="3056306" y="671821"/>
                  </a:lnTo>
                  <a:lnTo>
                    <a:pt x="1873165" y="0"/>
                  </a:lnTo>
                  <a:lnTo>
                    <a:pt x="781621" y="635228"/>
                  </a:lnTo>
                  <a:lnTo>
                    <a:pt x="697244" y="684397"/>
                  </a:lnTo>
                  <a:lnTo>
                    <a:pt x="0" y="1090168"/>
                  </a:lnTo>
                  <a:lnTo>
                    <a:pt x="0" y="2895484"/>
                  </a:lnTo>
                  <a:lnTo>
                    <a:pt x="361765" y="3100844"/>
                  </a:lnTo>
                  <a:lnTo>
                    <a:pt x="1220056" y="3100844"/>
                  </a:lnTo>
                  <a:lnTo>
                    <a:pt x="1887687" y="2712275"/>
                  </a:lnTo>
                  <a:lnTo>
                    <a:pt x="1972145" y="2663187"/>
                  </a:lnTo>
                  <a:close/>
                </a:path>
              </a:pathLst>
            </a:custGeom>
            <a:grpFill/>
            <a:ln w="8113" cap="flat">
              <a:noFill/>
              <a:prstDash val="solid"/>
              <a:miter/>
            </a:ln>
          </p:spPr>
          <p:txBody>
            <a:bodyPr rtlCol="0" anchor="ctr"/>
            <a:lstStyle/>
            <a:p>
              <a:endParaRPr lang="fi-FI" dirty="0"/>
            </a:p>
          </p:txBody>
        </p:sp>
      </p:grpSp>
    </p:spTree>
    <p:extLst>
      <p:ext uri="{BB962C8B-B14F-4D97-AF65-F5344CB8AC3E}">
        <p14:creationId xmlns:p14="http://schemas.microsoft.com/office/powerpoint/2010/main" val="1574173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Välisivu punainen B">
    <p:bg>
      <p:bgPr>
        <a:solidFill>
          <a:schemeClr val="accent1"/>
        </a:solidFill>
        <a:effectLst/>
      </p:bgPr>
    </p:bg>
    <p:spTree>
      <p:nvGrpSpPr>
        <p:cNvPr id="1" name=""/>
        <p:cNvGrpSpPr/>
        <p:nvPr/>
      </p:nvGrpSpPr>
      <p:grpSpPr>
        <a:xfrm>
          <a:off x="0" y="0"/>
          <a:ext cx="0" cy="0"/>
          <a:chOff x="0" y="0"/>
          <a:chExt cx="0" cy="0"/>
        </a:xfrm>
      </p:grpSpPr>
      <p:sp>
        <p:nvSpPr>
          <p:cNvPr id="9" name="Graphic 7">
            <a:extLst>
              <a:ext uri="{FF2B5EF4-FFF2-40B4-BE49-F238E27FC236}">
                <a16:creationId xmlns:a16="http://schemas.microsoft.com/office/drawing/2014/main" id="{1A31641E-B428-8DFE-D8D0-F57315B37C26}"/>
              </a:ext>
            </a:extLst>
          </p:cNvPr>
          <p:cNvSpPr/>
          <p:nvPr/>
        </p:nvSpPr>
        <p:spPr>
          <a:xfrm>
            <a:off x="88967" y="-417411"/>
            <a:ext cx="7497433" cy="7119963"/>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0000"/>
            </a:schemeClr>
          </a:solidFill>
          <a:ln w="8113" cap="flat">
            <a:noFill/>
            <a:prstDash val="solid"/>
            <a:miter/>
          </a:ln>
        </p:spPr>
        <p:txBody>
          <a:bodyPr rtlCol="0" anchor="ctr"/>
          <a:lstStyle/>
          <a:p>
            <a:endParaRPr lang="fi-FI"/>
          </a:p>
        </p:txBody>
      </p:sp>
      <p:sp>
        <p:nvSpPr>
          <p:cNvPr id="2" name="Title 1">
            <a:extLst>
              <a:ext uri="{FF2B5EF4-FFF2-40B4-BE49-F238E27FC236}">
                <a16:creationId xmlns:a16="http://schemas.microsoft.com/office/drawing/2014/main" id="{1EBF331B-DF78-E6C9-69F2-5BAA36506DA0}"/>
              </a:ext>
            </a:extLst>
          </p:cNvPr>
          <p:cNvSpPr>
            <a:spLocks noGrp="1"/>
          </p:cNvSpPr>
          <p:nvPr>
            <p:ph type="title" hasCustomPrompt="1"/>
          </p:nvPr>
        </p:nvSpPr>
        <p:spPr>
          <a:xfrm>
            <a:off x="603503" y="1709738"/>
            <a:ext cx="10743947" cy="2852737"/>
          </a:xfrm>
        </p:spPr>
        <p:txBody>
          <a:bodyPr anchor="b">
            <a:normAutofit/>
          </a:bodyPr>
          <a:lstStyle>
            <a:lvl1pPr>
              <a:defRPr sz="4800">
                <a:solidFill>
                  <a:schemeClr val="bg1"/>
                </a:solidFill>
              </a:defRPr>
            </a:lvl1pPr>
          </a:lstStyle>
          <a:p>
            <a:r>
              <a:rPr lang="en-GB" dirty="0" err="1"/>
              <a:t>Otsikko</a:t>
            </a:r>
            <a:endParaRPr lang="fi-FI" dirty="0"/>
          </a:p>
        </p:txBody>
      </p:sp>
      <p:sp>
        <p:nvSpPr>
          <p:cNvPr id="3" name="Text Placeholder 2">
            <a:extLst>
              <a:ext uri="{FF2B5EF4-FFF2-40B4-BE49-F238E27FC236}">
                <a16:creationId xmlns:a16="http://schemas.microsoft.com/office/drawing/2014/main" id="{5E3AE639-4328-95D8-681D-D71D26CA33B7}"/>
              </a:ext>
            </a:extLst>
          </p:cNvPr>
          <p:cNvSpPr>
            <a:spLocks noGrp="1"/>
          </p:cNvSpPr>
          <p:nvPr>
            <p:ph type="body" idx="1" hasCustomPrompt="1"/>
          </p:nvPr>
        </p:nvSpPr>
        <p:spPr>
          <a:xfrm>
            <a:off x="603503" y="4589463"/>
            <a:ext cx="11064241" cy="1500187"/>
          </a:xfrm>
        </p:spPr>
        <p:txBody>
          <a:bodyPr/>
          <a:lstStyle>
            <a:lvl1pPr marL="0" indent="0">
              <a:buNone/>
              <a:defRPr sz="2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err="1"/>
              <a:t>Alaotsikko</a:t>
            </a:r>
            <a:endParaRPr lang="en-GB" dirty="0"/>
          </a:p>
        </p:txBody>
      </p:sp>
      <p:sp>
        <p:nvSpPr>
          <p:cNvPr id="10" name="Graphic 7">
            <a:extLst>
              <a:ext uri="{FF2B5EF4-FFF2-40B4-BE49-F238E27FC236}">
                <a16:creationId xmlns:a16="http://schemas.microsoft.com/office/drawing/2014/main" id="{1FD9F0C6-69B8-FEDA-960F-DABF578C64F9}"/>
              </a:ext>
            </a:extLst>
          </p:cNvPr>
          <p:cNvSpPr/>
          <p:nvPr userDrawn="1"/>
        </p:nvSpPr>
        <p:spPr>
          <a:xfrm rot="20419886">
            <a:off x="1916413" y="325831"/>
            <a:ext cx="5286746" cy="5020577"/>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0000"/>
            </a:schemeClr>
          </a:solidFill>
          <a:ln w="8113" cap="flat">
            <a:noFill/>
            <a:prstDash val="solid"/>
            <a:miter/>
          </a:ln>
        </p:spPr>
        <p:txBody>
          <a:bodyPr rtlCol="0" anchor="ctr"/>
          <a:lstStyle/>
          <a:p>
            <a:endParaRPr lang="fi-FI"/>
          </a:p>
        </p:txBody>
      </p:sp>
      <p:sp>
        <p:nvSpPr>
          <p:cNvPr id="13" name="Graphic 7">
            <a:extLst>
              <a:ext uri="{FF2B5EF4-FFF2-40B4-BE49-F238E27FC236}">
                <a16:creationId xmlns:a16="http://schemas.microsoft.com/office/drawing/2014/main" id="{F04CEF84-F4DF-D756-3081-D00A18D1C042}"/>
              </a:ext>
            </a:extLst>
          </p:cNvPr>
          <p:cNvSpPr/>
          <p:nvPr userDrawn="1"/>
        </p:nvSpPr>
        <p:spPr>
          <a:xfrm>
            <a:off x="8124932" y="3483864"/>
            <a:ext cx="4271792" cy="4056722"/>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0000"/>
            </a:schemeClr>
          </a:solidFill>
          <a:ln w="8113" cap="flat">
            <a:noFill/>
            <a:prstDash val="solid"/>
            <a:miter/>
          </a:ln>
        </p:spPr>
        <p:txBody>
          <a:bodyPr rtlCol="0" anchor="ctr"/>
          <a:lstStyle/>
          <a:p>
            <a:endParaRPr lang="fi-FI"/>
          </a:p>
        </p:txBody>
      </p:sp>
      <p:sp>
        <p:nvSpPr>
          <p:cNvPr id="14" name="Graphic 7">
            <a:extLst>
              <a:ext uri="{FF2B5EF4-FFF2-40B4-BE49-F238E27FC236}">
                <a16:creationId xmlns:a16="http://schemas.microsoft.com/office/drawing/2014/main" id="{705CF7C5-1E1C-B0D1-20D5-8279CA691D6F}"/>
              </a:ext>
            </a:extLst>
          </p:cNvPr>
          <p:cNvSpPr/>
          <p:nvPr userDrawn="1"/>
        </p:nvSpPr>
        <p:spPr>
          <a:xfrm rot="20419886">
            <a:off x="9567550" y="2706732"/>
            <a:ext cx="3239582" cy="3076480"/>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4648"/>
            </a:schemeClr>
          </a:solidFill>
          <a:ln w="8113" cap="flat">
            <a:noFill/>
            <a:prstDash val="solid"/>
            <a:miter/>
          </a:ln>
        </p:spPr>
        <p:txBody>
          <a:bodyPr rtlCol="0" anchor="ctr"/>
          <a:lstStyle/>
          <a:p>
            <a:endParaRPr lang="fi-FI"/>
          </a:p>
        </p:txBody>
      </p:sp>
      <p:sp>
        <p:nvSpPr>
          <p:cNvPr id="17" name="TextBox 16">
            <a:extLst>
              <a:ext uri="{FF2B5EF4-FFF2-40B4-BE49-F238E27FC236}">
                <a16:creationId xmlns:a16="http://schemas.microsoft.com/office/drawing/2014/main" id="{ACD14D5A-873B-5B72-DD09-2A03ED4EED3E}"/>
              </a:ext>
            </a:extLst>
          </p:cNvPr>
          <p:cNvSpPr txBox="1"/>
          <p:nvPr userDrawn="1"/>
        </p:nvSpPr>
        <p:spPr>
          <a:xfrm>
            <a:off x="8375904" y="-557784"/>
            <a:ext cx="184731" cy="369332"/>
          </a:xfrm>
          <a:prstGeom prst="rect">
            <a:avLst/>
          </a:prstGeom>
          <a:noFill/>
        </p:spPr>
        <p:txBody>
          <a:bodyPr wrap="none" rtlCol="0">
            <a:spAutoFit/>
          </a:bodyPr>
          <a:lstStyle/>
          <a:p>
            <a:endParaRPr lang="fi-FI"/>
          </a:p>
        </p:txBody>
      </p:sp>
      <p:grpSp>
        <p:nvGrpSpPr>
          <p:cNvPr id="18" name="Group 17">
            <a:extLst>
              <a:ext uri="{FF2B5EF4-FFF2-40B4-BE49-F238E27FC236}">
                <a16:creationId xmlns:a16="http://schemas.microsoft.com/office/drawing/2014/main" id="{11B638FB-15D5-79A6-3A10-5B68F277CCBD}"/>
              </a:ext>
            </a:extLst>
          </p:cNvPr>
          <p:cNvGrpSpPr/>
          <p:nvPr userDrawn="1"/>
        </p:nvGrpSpPr>
        <p:grpSpPr>
          <a:xfrm>
            <a:off x="10907325" y="6338062"/>
            <a:ext cx="708603" cy="242507"/>
            <a:chOff x="4201088" y="3011626"/>
            <a:chExt cx="3851969" cy="1318270"/>
          </a:xfrm>
          <a:solidFill>
            <a:schemeClr val="bg1"/>
          </a:solidFill>
        </p:grpSpPr>
        <p:sp>
          <p:nvSpPr>
            <p:cNvPr id="19" name="Freeform 18">
              <a:extLst>
                <a:ext uri="{FF2B5EF4-FFF2-40B4-BE49-F238E27FC236}">
                  <a16:creationId xmlns:a16="http://schemas.microsoft.com/office/drawing/2014/main" id="{D77C41CB-E8BA-5B94-0A04-B961488DCAA4}"/>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20" name="Freeform 19">
              <a:extLst>
                <a:ext uri="{FF2B5EF4-FFF2-40B4-BE49-F238E27FC236}">
                  <a16:creationId xmlns:a16="http://schemas.microsoft.com/office/drawing/2014/main" id="{F0354AEF-2A5F-4D74-1DB7-CBED20FB9490}"/>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21" name="Freeform 20">
              <a:extLst>
                <a:ext uri="{FF2B5EF4-FFF2-40B4-BE49-F238E27FC236}">
                  <a16:creationId xmlns:a16="http://schemas.microsoft.com/office/drawing/2014/main" id="{6091A1F3-8F08-3A22-41BA-0804B79B01DF}"/>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2699746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Välisivu Laventeli A">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F331B-DF78-E6C9-69F2-5BAA36506DA0}"/>
              </a:ext>
            </a:extLst>
          </p:cNvPr>
          <p:cNvSpPr>
            <a:spLocks noGrp="1"/>
          </p:cNvSpPr>
          <p:nvPr>
            <p:ph type="title" hasCustomPrompt="1"/>
          </p:nvPr>
        </p:nvSpPr>
        <p:spPr>
          <a:xfrm>
            <a:off x="603503" y="1709738"/>
            <a:ext cx="10743947" cy="2852737"/>
          </a:xfrm>
        </p:spPr>
        <p:txBody>
          <a:bodyPr anchor="b">
            <a:normAutofit/>
          </a:bodyPr>
          <a:lstStyle>
            <a:lvl1pPr>
              <a:defRPr sz="4800">
                <a:solidFill>
                  <a:schemeClr val="bg1"/>
                </a:solidFill>
              </a:defRPr>
            </a:lvl1pPr>
          </a:lstStyle>
          <a:p>
            <a:r>
              <a:rPr lang="en-GB" dirty="0" err="1"/>
              <a:t>Otsikko</a:t>
            </a:r>
            <a:endParaRPr lang="fi-FI" dirty="0"/>
          </a:p>
        </p:txBody>
      </p:sp>
      <p:sp>
        <p:nvSpPr>
          <p:cNvPr id="3" name="Text Placeholder 2">
            <a:extLst>
              <a:ext uri="{FF2B5EF4-FFF2-40B4-BE49-F238E27FC236}">
                <a16:creationId xmlns:a16="http://schemas.microsoft.com/office/drawing/2014/main" id="{5E3AE639-4328-95D8-681D-D71D26CA33B7}"/>
              </a:ext>
            </a:extLst>
          </p:cNvPr>
          <p:cNvSpPr>
            <a:spLocks noGrp="1"/>
          </p:cNvSpPr>
          <p:nvPr>
            <p:ph type="body" idx="1" hasCustomPrompt="1"/>
          </p:nvPr>
        </p:nvSpPr>
        <p:spPr>
          <a:xfrm>
            <a:off x="603503" y="4589463"/>
            <a:ext cx="11064241" cy="1500187"/>
          </a:xfrm>
        </p:spPr>
        <p:txBody>
          <a:bodyPr/>
          <a:lstStyle>
            <a:lvl1pPr marL="0" indent="0">
              <a:buNone/>
              <a:defRPr sz="2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err="1"/>
              <a:t>Alaotsikko</a:t>
            </a:r>
            <a:endParaRPr lang="en-GB" dirty="0"/>
          </a:p>
        </p:txBody>
      </p:sp>
      <p:sp>
        <p:nvSpPr>
          <p:cNvPr id="17" name="TextBox 16">
            <a:extLst>
              <a:ext uri="{FF2B5EF4-FFF2-40B4-BE49-F238E27FC236}">
                <a16:creationId xmlns:a16="http://schemas.microsoft.com/office/drawing/2014/main" id="{ACD14D5A-873B-5B72-DD09-2A03ED4EED3E}"/>
              </a:ext>
            </a:extLst>
          </p:cNvPr>
          <p:cNvSpPr txBox="1"/>
          <p:nvPr userDrawn="1"/>
        </p:nvSpPr>
        <p:spPr>
          <a:xfrm>
            <a:off x="8375904" y="-557784"/>
            <a:ext cx="184731" cy="369332"/>
          </a:xfrm>
          <a:prstGeom prst="rect">
            <a:avLst/>
          </a:prstGeom>
          <a:noFill/>
        </p:spPr>
        <p:txBody>
          <a:bodyPr wrap="none" rtlCol="0">
            <a:spAutoFit/>
          </a:bodyPr>
          <a:lstStyle/>
          <a:p>
            <a:endParaRPr lang="fi-FI"/>
          </a:p>
        </p:txBody>
      </p:sp>
      <p:grpSp>
        <p:nvGrpSpPr>
          <p:cNvPr id="18" name="Group 17">
            <a:extLst>
              <a:ext uri="{FF2B5EF4-FFF2-40B4-BE49-F238E27FC236}">
                <a16:creationId xmlns:a16="http://schemas.microsoft.com/office/drawing/2014/main" id="{11B638FB-15D5-79A6-3A10-5B68F277CCBD}"/>
              </a:ext>
            </a:extLst>
          </p:cNvPr>
          <p:cNvGrpSpPr/>
          <p:nvPr userDrawn="1"/>
        </p:nvGrpSpPr>
        <p:grpSpPr>
          <a:xfrm>
            <a:off x="10907325" y="6338062"/>
            <a:ext cx="708603" cy="242507"/>
            <a:chOff x="4201088" y="3011626"/>
            <a:chExt cx="3851969" cy="1318270"/>
          </a:xfrm>
          <a:solidFill>
            <a:schemeClr val="bg1"/>
          </a:solidFill>
        </p:grpSpPr>
        <p:sp>
          <p:nvSpPr>
            <p:cNvPr id="19" name="Freeform 18">
              <a:extLst>
                <a:ext uri="{FF2B5EF4-FFF2-40B4-BE49-F238E27FC236}">
                  <a16:creationId xmlns:a16="http://schemas.microsoft.com/office/drawing/2014/main" id="{D77C41CB-E8BA-5B94-0A04-B961488DCAA4}"/>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20" name="Freeform 19">
              <a:extLst>
                <a:ext uri="{FF2B5EF4-FFF2-40B4-BE49-F238E27FC236}">
                  <a16:creationId xmlns:a16="http://schemas.microsoft.com/office/drawing/2014/main" id="{F0354AEF-2A5F-4D74-1DB7-CBED20FB9490}"/>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21" name="Freeform 20">
              <a:extLst>
                <a:ext uri="{FF2B5EF4-FFF2-40B4-BE49-F238E27FC236}">
                  <a16:creationId xmlns:a16="http://schemas.microsoft.com/office/drawing/2014/main" id="{6091A1F3-8F08-3A22-41BA-0804B79B01DF}"/>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grpSp>
        <p:nvGrpSpPr>
          <p:cNvPr id="60" name="Group 59">
            <a:extLst>
              <a:ext uri="{FF2B5EF4-FFF2-40B4-BE49-F238E27FC236}">
                <a16:creationId xmlns:a16="http://schemas.microsoft.com/office/drawing/2014/main" id="{A147CE8D-54B9-E4BF-C9E2-A35350450E22}"/>
              </a:ext>
            </a:extLst>
          </p:cNvPr>
          <p:cNvGrpSpPr/>
          <p:nvPr userDrawn="1"/>
        </p:nvGrpSpPr>
        <p:grpSpPr>
          <a:xfrm>
            <a:off x="0" y="0"/>
            <a:ext cx="10588726" cy="6858000"/>
            <a:chOff x="3895852" y="1119632"/>
            <a:chExt cx="6747140" cy="4369920"/>
          </a:xfrm>
          <a:solidFill>
            <a:schemeClr val="bg1">
              <a:alpha val="15000"/>
            </a:schemeClr>
          </a:solidFill>
        </p:grpSpPr>
        <p:sp>
          <p:nvSpPr>
            <p:cNvPr id="49" name="Freeform 48">
              <a:extLst>
                <a:ext uri="{FF2B5EF4-FFF2-40B4-BE49-F238E27FC236}">
                  <a16:creationId xmlns:a16="http://schemas.microsoft.com/office/drawing/2014/main" id="{379129FD-BEDE-16F0-321F-40C87423855B}"/>
                </a:ext>
              </a:extLst>
            </p:cNvPr>
            <p:cNvSpPr/>
            <p:nvPr/>
          </p:nvSpPr>
          <p:spPr>
            <a:xfrm>
              <a:off x="6348701" y="4403766"/>
              <a:ext cx="2456905" cy="1085786"/>
            </a:xfrm>
            <a:custGeom>
              <a:avLst/>
              <a:gdLst>
                <a:gd name="connsiteX0" fmla="*/ 2396707 w 2456905"/>
                <a:gd name="connsiteY0" fmla="*/ 982417 h 1085786"/>
                <a:gd name="connsiteX1" fmla="*/ 1825054 w 2456905"/>
                <a:gd name="connsiteY1" fmla="*/ 0 h 1085786"/>
                <a:gd name="connsiteX2" fmla="*/ 610758 w 2456905"/>
                <a:gd name="connsiteY2" fmla="*/ 6491 h 1085786"/>
                <a:gd name="connsiteX3" fmla="*/ 610758 w 2456905"/>
                <a:gd name="connsiteY3" fmla="*/ 12901 h 1085786"/>
                <a:gd name="connsiteX4" fmla="*/ 596155 w 2456905"/>
                <a:gd name="connsiteY4" fmla="*/ 21339 h 1085786"/>
                <a:gd name="connsiteX5" fmla="*/ 0 w 2456905"/>
                <a:gd name="connsiteY5" fmla="*/ 1071506 h 1085786"/>
                <a:gd name="connsiteX6" fmla="*/ 8357 w 2456905"/>
                <a:gd name="connsiteY6" fmla="*/ 1085786 h 1085786"/>
                <a:gd name="connsiteX7" fmla="*/ 2456906 w 2456905"/>
                <a:gd name="connsiteY7" fmla="*/ 1085786 h 1085786"/>
                <a:gd name="connsiteX8" fmla="*/ 2440923 w 2456905"/>
                <a:gd name="connsiteY8" fmla="*/ 1058362 h 1085786"/>
                <a:gd name="connsiteX9" fmla="*/ 2396707 w 2456905"/>
                <a:gd name="connsiteY9" fmla="*/ 982417 h 1085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56905" h="1085786">
                  <a:moveTo>
                    <a:pt x="2396707" y="982417"/>
                  </a:moveTo>
                  <a:lnTo>
                    <a:pt x="1825054" y="0"/>
                  </a:lnTo>
                  <a:lnTo>
                    <a:pt x="610758" y="6491"/>
                  </a:lnTo>
                  <a:lnTo>
                    <a:pt x="610758" y="12901"/>
                  </a:lnTo>
                  <a:lnTo>
                    <a:pt x="596155" y="21339"/>
                  </a:lnTo>
                  <a:lnTo>
                    <a:pt x="0" y="1071506"/>
                  </a:lnTo>
                  <a:lnTo>
                    <a:pt x="8357" y="1085786"/>
                  </a:lnTo>
                  <a:lnTo>
                    <a:pt x="2456906" y="1085786"/>
                  </a:lnTo>
                  <a:lnTo>
                    <a:pt x="2440923" y="1058362"/>
                  </a:lnTo>
                  <a:lnTo>
                    <a:pt x="2396707" y="982417"/>
                  </a:lnTo>
                  <a:close/>
                </a:path>
              </a:pathLst>
            </a:custGeom>
            <a:grpFill/>
            <a:ln w="8113" cap="flat">
              <a:noFill/>
              <a:prstDash val="solid"/>
              <a:miter/>
            </a:ln>
          </p:spPr>
          <p:txBody>
            <a:bodyPr rtlCol="0" anchor="ctr"/>
            <a:lstStyle/>
            <a:p>
              <a:endParaRPr lang="fi-FI"/>
            </a:p>
          </p:txBody>
        </p:sp>
        <p:sp>
          <p:nvSpPr>
            <p:cNvPr id="50" name="Freeform 49">
              <a:extLst>
                <a:ext uri="{FF2B5EF4-FFF2-40B4-BE49-F238E27FC236}">
                  <a16:creationId xmlns:a16="http://schemas.microsoft.com/office/drawing/2014/main" id="{9027F5B4-BC87-7644-78DC-F1B9707650A3}"/>
                </a:ext>
              </a:extLst>
            </p:cNvPr>
            <p:cNvSpPr/>
            <p:nvPr/>
          </p:nvSpPr>
          <p:spPr>
            <a:xfrm>
              <a:off x="4798359" y="1119632"/>
              <a:ext cx="2798794" cy="1257554"/>
            </a:xfrm>
            <a:custGeom>
              <a:avLst/>
              <a:gdLst>
                <a:gd name="connsiteX0" fmla="*/ 962220 w 2798794"/>
                <a:gd name="connsiteY0" fmla="*/ 1257555 h 1257554"/>
                <a:gd name="connsiteX1" fmla="*/ 1846310 w 2798794"/>
                <a:gd name="connsiteY1" fmla="*/ 743060 h 1257554"/>
                <a:gd name="connsiteX2" fmla="*/ 1914704 w 2798794"/>
                <a:gd name="connsiteY2" fmla="*/ 703221 h 1257554"/>
                <a:gd name="connsiteX3" fmla="*/ 2798794 w 2798794"/>
                <a:gd name="connsiteY3" fmla="*/ 188727 h 1257554"/>
                <a:gd name="connsiteX4" fmla="*/ 2797821 w 2798794"/>
                <a:gd name="connsiteY4" fmla="*/ 0 h 1257554"/>
                <a:gd name="connsiteX5" fmla="*/ 0 w 2798794"/>
                <a:gd name="connsiteY5" fmla="*/ 0 h 1257554"/>
                <a:gd name="connsiteX6" fmla="*/ 3813 w 2798794"/>
                <a:gd name="connsiteY6" fmla="*/ 713445 h 1257554"/>
                <a:gd name="connsiteX7" fmla="*/ 962220 w 2798794"/>
                <a:gd name="connsiteY7" fmla="*/ 1257555 h 1257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98794" h="1257554">
                  <a:moveTo>
                    <a:pt x="962220" y="1257555"/>
                  </a:moveTo>
                  <a:lnTo>
                    <a:pt x="1846310" y="743060"/>
                  </a:lnTo>
                  <a:lnTo>
                    <a:pt x="1914704" y="703221"/>
                  </a:lnTo>
                  <a:lnTo>
                    <a:pt x="2798794" y="188727"/>
                  </a:lnTo>
                  <a:lnTo>
                    <a:pt x="2797821" y="0"/>
                  </a:lnTo>
                  <a:lnTo>
                    <a:pt x="0" y="0"/>
                  </a:lnTo>
                  <a:lnTo>
                    <a:pt x="3813" y="713445"/>
                  </a:lnTo>
                  <a:lnTo>
                    <a:pt x="962220" y="1257555"/>
                  </a:lnTo>
                  <a:close/>
                </a:path>
              </a:pathLst>
            </a:custGeom>
            <a:grpFill/>
            <a:ln w="8113" cap="flat">
              <a:noFill/>
              <a:prstDash val="solid"/>
              <a:miter/>
            </a:ln>
          </p:spPr>
          <p:txBody>
            <a:bodyPr rtlCol="0" anchor="ctr"/>
            <a:lstStyle/>
            <a:p>
              <a:endParaRPr lang="fi-FI"/>
            </a:p>
          </p:txBody>
        </p:sp>
        <p:sp>
          <p:nvSpPr>
            <p:cNvPr id="51" name="Freeform 50">
              <a:extLst>
                <a:ext uri="{FF2B5EF4-FFF2-40B4-BE49-F238E27FC236}">
                  <a16:creationId xmlns:a16="http://schemas.microsoft.com/office/drawing/2014/main" id="{8C08172F-A83A-3777-40D1-FF04C4BE774A}"/>
                </a:ext>
              </a:extLst>
            </p:cNvPr>
            <p:cNvSpPr/>
            <p:nvPr/>
          </p:nvSpPr>
          <p:spPr>
            <a:xfrm>
              <a:off x="6959459" y="2546521"/>
              <a:ext cx="567596" cy="655512"/>
            </a:xfrm>
            <a:custGeom>
              <a:avLst/>
              <a:gdLst>
                <a:gd name="connsiteX0" fmla="*/ 0 w 567596"/>
                <a:gd name="connsiteY0" fmla="*/ 491614 h 655512"/>
                <a:gd name="connsiteX1" fmla="*/ 283798 w 567596"/>
                <a:gd name="connsiteY1" fmla="*/ 655512 h 655512"/>
                <a:gd name="connsiteX2" fmla="*/ 567596 w 567596"/>
                <a:gd name="connsiteY2" fmla="*/ 491614 h 655512"/>
                <a:gd name="connsiteX3" fmla="*/ 567596 w 567596"/>
                <a:gd name="connsiteY3" fmla="*/ 163898 h 655512"/>
                <a:gd name="connsiteX4" fmla="*/ 283798 w 567596"/>
                <a:gd name="connsiteY4" fmla="*/ 0 h 655512"/>
                <a:gd name="connsiteX5" fmla="*/ 0 w 567596"/>
                <a:gd name="connsiteY5" fmla="*/ 163898 h 655512"/>
                <a:gd name="connsiteX6" fmla="*/ 0 w 567596"/>
                <a:gd name="connsiteY6" fmla="*/ 491614 h 655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7596" h="655512">
                  <a:moveTo>
                    <a:pt x="0" y="491614"/>
                  </a:moveTo>
                  <a:lnTo>
                    <a:pt x="283798" y="655512"/>
                  </a:lnTo>
                  <a:lnTo>
                    <a:pt x="567596" y="491614"/>
                  </a:lnTo>
                  <a:lnTo>
                    <a:pt x="567596" y="163898"/>
                  </a:lnTo>
                  <a:lnTo>
                    <a:pt x="283798" y="0"/>
                  </a:lnTo>
                  <a:lnTo>
                    <a:pt x="0" y="163898"/>
                  </a:lnTo>
                  <a:lnTo>
                    <a:pt x="0" y="491614"/>
                  </a:lnTo>
                  <a:close/>
                </a:path>
              </a:pathLst>
            </a:custGeom>
            <a:grpFill/>
            <a:ln w="8113" cap="flat">
              <a:noFill/>
              <a:prstDash val="solid"/>
              <a:miter/>
            </a:ln>
          </p:spPr>
          <p:txBody>
            <a:bodyPr rtlCol="0" anchor="ctr"/>
            <a:lstStyle/>
            <a:p>
              <a:endParaRPr lang="fi-FI"/>
            </a:p>
          </p:txBody>
        </p:sp>
        <p:sp>
          <p:nvSpPr>
            <p:cNvPr id="52" name="Freeform 51">
              <a:extLst>
                <a:ext uri="{FF2B5EF4-FFF2-40B4-BE49-F238E27FC236}">
                  <a16:creationId xmlns:a16="http://schemas.microsoft.com/office/drawing/2014/main" id="{F1509219-47D4-2BF4-C831-37510E85A223}"/>
                </a:ext>
              </a:extLst>
            </p:cNvPr>
            <p:cNvSpPr/>
            <p:nvPr/>
          </p:nvSpPr>
          <p:spPr>
            <a:xfrm>
              <a:off x="4233440" y="2183267"/>
              <a:ext cx="8113" cy="81"/>
            </a:xfrm>
            <a:custGeom>
              <a:avLst/>
              <a:gdLst>
                <a:gd name="connsiteX0" fmla="*/ 0 w 8113"/>
                <a:gd name="connsiteY0" fmla="*/ 81 h 81"/>
                <a:gd name="connsiteX1" fmla="*/ 0 w 8113"/>
                <a:gd name="connsiteY1" fmla="*/ 81 h 81"/>
                <a:gd name="connsiteX2" fmla="*/ 0 w 8113"/>
                <a:gd name="connsiteY2" fmla="*/ 0 h 81"/>
                <a:gd name="connsiteX3" fmla="*/ 0 w 8113"/>
                <a:gd name="connsiteY3" fmla="*/ 81 h 81"/>
              </a:gdLst>
              <a:ahLst/>
              <a:cxnLst>
                <a:cxn ang="0">
                  <a:pos x="connsiteX0" y="connsiteY0"/>
                </a:cxn>
                <a:cxn ang="0">
                  <a:pos x="connsiteX1" y="connsiteY1"/>
                </a:cxn>
                <a:cxn ang="0">
                  <a:pos x="connsiteX2" y="connsiteY2"/>
                </a:cxn>
                <a:cxn ang="0">
                  <a:pos x="connsiteX3" y="connsiteY3"/>
                </a:cxn>
              </a:cxnLst>
              <a:rect l="l" t="t" r="r" b="b"/>
              <a:pathLst>
                <a:path w="8113" h="81">
                  <a:moveTo>
                    <a:pt x="0" y="81"/>
                  </a:moveTo>
                  <a:lnTo>
                    <a:pt x="0" y="81"/>
                  </a:lnTo>
                  <a:lnTo>
                    <a:pt x="0" y="0"/>
                  </a:lnTo>
                  <a:lnTo>
                    <a:pt x="0" y="81"/>
                  </a:lnTo>
                  <a:close/>
                </a:path>
              </a:pathLst>
            </a:custGeom>
            <a:grpFill/>
            <a:ln w="8113" cap="flat">
              <a:noFill/>
              <a:prstDash val="solid"/>
              <a:miter/>
            </a:ln>
          </p:spPr>
          <p:txBody>
            <a:bodyPr rtlCol="0" anchor="ctr"/>
            <a:lstStyle/>
            <a:p>
              <a:endParaRPr lang="fi-FI"/>
            </a:p>
          </p:txBody>
        </p:sp>
        <p:sp>
          <p:nvSpPr>
            <p:cNvPr id="53" name="Freeform 52">
              <a:extLst>
                <a:ext uri="{FF2B5EF4-FFF2-40B4-BE49-F238E27FC236}">
                  <a16:creationId xmlns:a16="http://schemas.microsoft.com/office/drawing/2014/main" id="{719BAD04-EDD2-0457-43F2-90562B788531}"/>
                </a:ext>
              </a:extLst>
            </p:cNvPr>
            <p:cNvSpPr/>
            <p:nvPr/>
          </p:nvSpPr>
          <p:spPr>
            <a:xfrm>
              <a:off x="4237577" y="1856525"/>
              <a:ext cx="567596" cy="652104"/>
            </a:xfrm>
            <a:custGeom>
              <a:avLst/>
              <a:gdLst>
                <a:gd name="connsiteX0" fmla="*/ 565649 w 567596"/>
                <a:gd name="connsiteY0" fmla="*/ 0 h 652104"/>
                <a:gd name="connsiteX1" fmla="*/ 0 w 567596"/>
                <a:gd name="connsiteY1" fmla="*/ 324389 h 652104"/>
                <a:gd name="connsiteX2" fmla="*/ 567596 w 567596"/>
                <a:gd name="connsiteY2" fmla="*/ 652105 h 652104"/>
                <a:gd name="connsiteX3" fmla="*/ 565649 w 567596"/>
                <a:gd name="connsiteY3" fmla="*/ 0 h 652104"/>
              </a:gdLst>
              <a:ahLst/>
              <a:cxnLst>
                <a:cxn ang="0">
                  <a:pos x="connsiteX0" y="connsiteY0"/>
                </a:cxn>
                <a:cxn ang="0">
                  <a:pos x="connsiteX1" y="connsiteY1"/>
                </a:cxn>
                <a:cxn ang="0">
                  <a:pos x="connsiteX2" y="connsiteY2"/>
                </a:cxn>
                <a:cxn ang="0">
                  <a:pos x="connsiteX3" y="connsiteY3"/>
                </a:cxn>
              </a:cxnLst>
              <a:rect l="l" t="t" r="r" b="b"/>
              <a:pathLst>
                <a:path w="567596" h="652104">
                  <a:moveTo>
                    <a:pt x="565649" y="0"/>
                  </a:moveTo>
                  <a:lnTo>
                    <a:pt x="0" y="324389"/>
                  </a:lnTo>
                  <a:lnTo>
                    <a:pt x="567596" y="652105"/>
                  </a:lnTo>
                  <a:lnTo>
                    <a:pt x="565649" y="0"/>
                  </a:lnTo>
                  <a:close/>
                </a:path>
              </a:pathLst>
            </a:custGeom>
            <a:grpFill/>
            <a:ln w="8113" cap="flat">
              <a:noFill/>
              <a:prstDash val="solid"/>
              <a:miter/>
            </a:ln>
          </p:spPr>
          <p:txBody>
            <a:bodyPr rtlCol="0" anchor="ctr"/>
            <a:lstStyle/>
            <a:p>
              <a:endParaRPr lang="fi-FI"/>
            </a:p>
          </p:txBody>
        </p:sp>
        <p:sp>
          <p:nvSpPr>
            <p:cNvPr id="54" name="Freeform 53">
              <a:extLst>
                <a:ext uri="{FF2B5EF4-FFF2-40B4-BE49-F238E27FC236}">
                  <a16:creationId xmlns:a16="http://schemas.microsoft.com/office/drawing/2014/main" id="{E3C94A9C-DC77-C2C2-30FA-244A6F558FEA}"/>
                </a:ext>
              </a:extLst>
            </p:cNvPr>
            <p:cNvSpPr/>
            <p:nvPr/>
          </p:nvSpPr>
          <p:spPr>
            <a:xfrm>
              <a:off x="4801036" y="2508630"/>
              <a:ext cx="4137" cy="4787"/>
            </a:xfrm>
            <a:custGeom>
              <a:avLst/>
              <a:gdLst>
                <a:gd name="connsiteX0" fmla="*/ 4138 w 4137"/>
                <a:gd name="connsiteY0" fmla="*/ 4787 h 4787"/>
                <a:gd name="connsiteX1" fmla="*/ 4138 w 4137"/>
                <a:gd name="connsiteY1" fmla="*/ 0 h 4787"/>
                <a:gd name="connsiteX2" fmla="*/ 0 w 4137"/>
                <a:gd name="connsiteY2" fmla="*/ 2434 h 4787"/>
                <a:gd name="connsiteX3" fmla="*/ 4138 w 4137"/>
                <a:gd name="connsiteY3" fmla="*/ 4787 h 4787"/>
              </a:gdLst>
              <a:ahLst/>
              <a:cxnLst>
                <a:cxn ang="0">
                  <a:pos x="connsiteX0" y="connsiteY0"/>
                </a:cxn>
                <a:cxn ang="0">
                  <a:pos x="connsiteX1" y="connsiteY1"/>
                </a:cxn>
                <a:cxn ang="0">
                  <a:pos x="connsiteX2" y="connsiteY2"/>
                </a:cxn>
                <a:cxn ang="0">
                  <a:pos x="connsiteX3" y="connsiteY3"/>
                </a:cxn>
              </a:cxnLst>
              <a:rect l="l" t="t" r="r" b="b"/>
              <a:pathLst>
                <a:path w="4137" h="4787">
                  <a:moveTo>
                    <a:pt x="4138" y="4787"/>
                  </a:moveTo>
                  <a:lnTo>
                    <a:pt x="4138" y="0"/>
                  </a:lnTo>
                  <a:lnTo>
                    <a:pt x="0" y="2434"/>
                  </a:lnTo>
                  <a:lnTo>
                    <a:pt x="4138" y="4787"/>
                  </a:lnTo>
                  <a:close/>
                </a:path>
              </a:pathLst>
            </a:custGeom>
            <a:grpFill/>
            <a:ln w="8113" cap="flat">
              <a:noFill/>
              <a:prstDash val="solid"/>
              <a:miter/>
            </a:ln>
          </p:spPr>
          <p:txBody>
            <a:bodyPr rtlCol="0" anchor="ctr"/>
            <a:lstStyle/>
            <a:p>
              <a:endParaRPr lang="fi-FI"/>
            </a:p>
          </p:txBody>
        </p:sp>
        <p:sp>
          <p:nvSpPr>
            <p:cNvPr id="55" name="Freeform 54">
              <a:extLst>
                <a:ext uri="{FF2B5EF4-FFF2-40B4-BE49-F238E27FC236}">
                  <a16:creationId xmlns:a16="http://schemas.microsoft.com/office/drawing/2014/main" id="{085D413F-F508-F74D-A480-15C84CC80AB4}"/>
                </a:ext>
              </a:extLst>
            </p:cNvPr>
            <p:cNvSpPr/>
            <p:nvPr/>
          </p:nvSpPr>
          <p:spPr>
            <a:xfrm>
              <a:off x="8176270" y="3747117"/>
              <a:ext cx="608405" cy="659082"/>
            </a:xfrm>
            <a:custGeom>
              <a:avLst/>
              <a:gdLst>
                <a:gd name="connsiteX0" fmla="*/ 0 w 608405"/>
                <a:gd name="connsiteY0" fmla="*/ 659083 h 659082"/>
                <a:gd name="connsiteX1" fmla="*/ 608405 w 608405"/>
                <a:gd name="connsiteY1" fmla="*/ 309298 h 659082"/>
                <a:gd name="connsiteX2" fmla="*/ 15090 w 608405"/>
                <a:gd name="connsiteY2" fmla="*/ 0 h 659082"/>
                <a:gd name="connsiteX3" fmla="*/ 0 w 608405"/>
                <a:gd name="connsiteY3" fmla="*/ 659083 h 659082"/>
              </a:gdLst>
              <a:ahLst/>
              <a:cxnLst>
                <a:cxn ang="0">
                  <a:pos x="connsiteX0" y="connsiteY0"/>
                </a:cxn>
                <a:cxn ang="0">
                  <a:pos x="connsiteX1" y="connsiteY1"/>
                </a:cxn>
                <a:cxn ang="0">
                  <a:pos x="connsiteX2" y="connsiteY2"/>
                </a:cxn>
                <a:cxn ang="0">
                  <a:pos x="connsiteX3" y="connsiteY3"/>
                </a:cxn>
              </a:cxnLst>
              <a:rect l="l" t="t" r="r" b="b"/>
              <a:pathLst>
                <a:path w="608405" h="659082">
                  <a:moveTo>
                    <a:pt x="0" y="659083"/>
                  </a:moveTo>
                  <a:lnTo>
                    <a:pt x="608405" y="309298"/>
                  </a:lnTo>
                  <a:lnTo>
                    <a:pt x="15090" y="0"/>
                  </a:lnTo>
                  <a:lnTo>
                    <a:pt x="0" y="659083"/>
                  </a:lnTo>
                  <a:close/>
                </a:path>
              </a:pathLst>
            </a:custGeom>
            <a:grpFill/>
            <a:ln w="8113" cap="flat">
              <a:noFill/>
              <a:prstDash val="solid"/>
              <a:miter/>
            </a:ln>
          </p:spPr>
          <p:txBody>
            <a:bodyPr rtlCol="0" anchor="ctr"/>
            <a:lstStyle/>
            <a:p>
              <a:endParaRPr lang="fi-FI"/>
            </a:p>
          </p:txBody>
        </p:sp>
        <p:sp>
          <p:nvSpPr>
            <p:cNvPr id="56" name="Freeform 55">
              <a:extLst>
                <a:ext uri="{FF2B5EF4-FFF2-40B4-BE49-F238E27FC236}">
                  <a16:creationId xmlns:a16="http://schemas.microsoft.com/office/drawing/2014/main" id="{F368AE65-DE31-9734-59F3-BB6F174FD2FD}"/>
                </a:ext>
              </a:extLst>
            </p:cNvPr>
            <p:cNvSpPr/>
            <p:nvPr/>
          </p:nvSpPr>
          <p:spPr>
            <a:xfrm>
              <a:off x="8780050" y="2619788"/>
              <a:ext cx="1862942" cy="1796066"/>
            </a:xfrm>
            <a:custGeom>
              <a:avLst/>
              <a:gdLst>
                <a:gd name="connsiteX0" fmla="*/ 1858967 w 1862942"/>
                <a:gd name="connsiteY0" fmla="*/ 360414 h 1796066"/>
                <a:gd name="connsiteX1" fmla="*/ 1221597 w 1862942"/>
                <a:gd name="connsiteY1" fmla="*/ 0 h 1796066"/>
                <a:gd name="connsiteX2" fmla="*/ 633556 w 1862942"/>
                <a:gd name="connsiteY2" fmla="*/ 340860 h 1796066"/>
                <a:gd name="connsiteX3" fmla="*/ 588041 w 1862942"/>
                <a:gd name="connsiteY3" fmla="*/ 367149 h 1796066"/>
                <a:gd name="connsiteX4" fmla="*/ 0 w 1862942"/>
                <a:gd name="connsiteY4" fmla="*/ 708009 h 1796066"/>
                <a:gd name="connsiteX5" fmla="*/ 3975 w 1862942"/>
                <a:gd name="connsiteY5" fmla="*/ 1435571 h 1796066"/>
                <a:gd name="connsiteX6" fmla="*/ 641345 w 1862942"/>
                <a:gd name="connsiteY6" fmla="*/ 1796067 h 1796066"/>
                <a:gd name="connsiteX7" fmla="*/ 1229386 w 1862942"/>
                <a:gd name="connsiteY7" fmla="*/ 1455207 h 1796066"/>
                <a:gd name="connsiteX8" fmla="*/ 1274901 w 1862942"/>
                <a:gd name="connsiteY8" fmla="*/ 1428837 h 1796066"/>
                <a:gd name="connsiteX9" fmla="*/ 1862942 w 1862942"/>
                <a:gd name="connsiteY9" fmla="*/ 1088058 h 1796066"/>
                <a:gd name="connsiteX10" fmla="*/ 1858967 w 1862942"/>
                <a:gd name="connsiteY10" fmla="*/ 360414 h 1796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62942" h="1796066">
                  <a:moveTo>
                    <a:pt x="1858967" y="360414"/>
                  </a:moveTo>
                  <a:lnTo>
                    <a:pt x="1221597" y="0"/>
                  </a:lnTo>
                  <a:lnTo>
                    <a:pt x="633556" y="340860"/>
                  </a:lnTo>
                  <a:lnTo>
                    <a:pt x="588041" y="367149"/>
                  </a:lnTo>
                  <a:lnTo>
                    <a:pt x="0" y="708009"/>
                  </a:lnTo>
                  <a:lnTo>
                    <a:pt x="3975" y="1435571"/>
                  </a:lnTo>
                  <a:lnTo>
                    <a:pt x="641345" y="1796067"/>
                  </a:lnTo>
                  <a:lnTo>
                    <a:pt x="1229386" y="1455207"/>
                  </a:lnTo>
                  <a:lnTo>
                    <a:pt x="1274901" y="1428837"/>
                  </a:lnTo>
                  <a:lnTo>
                    <a:pt x="1862942" y="1088058"/>
                  </a:lnTo>
                  <a:lnTo>
                    <a:pt x="1858967" y="360414"/>
                  </a:lnTo>
                  <a:close/>
                </a:path>
              </a:pathLst>
            </a:custGeom>
            <a:grpFill/>
            <a:ln w="8113" cap="flat">
              <a:noFill/>
              <a:prstDash val="solid"/>
              <a:miter/>
            </a:ln>
          </p:spPr>
          <p:txBody>
            <a:bodyPr rtlCol="0" anchor="ctr"/>
            <a:lstStyle/>
            <a:p>
              <a:endParaRPr lang="fi-FI"/>
            </a:p>
          </p:txBody>
        </p:sp>
        <p:sp>
          <p:nvSpPr>
            <p:cNvPr id="57" name="Freeform 56">
              <a:extLst>
                <a:ext uri="{FF2B5EF4-FFF2-40B4-BE49-F238E27FC236}">
                  <a16:creationId xmlns:a16="http://schemas.microsoft.com/office/drawing/2014/main" id="{3EB62A70-E2BE-EB81-CB7E-8A349C855348}"/>
                </a:ext>
              </a:extLst>
            </p:cNvPr>
            <p:cNvSpPr/>
            <p:nvPr/>
          </p:nvSpPr>
          <p:spPr>
            <a:xfrm>
              <a:off x="4233440" y="2178561"/>
              <a:ext cx="571733" cy="656891"/>
            </a:xfrm>
            <a:custGeom>
              <a:avLst/>
              <a:gdLst>
                <a:gd name="connsiteX0" fmla="*/ 571734 w 571733"/>
                <a:gd name="connsiteY0" fmla="*/ 330069 h 656891"/>
                <a:gd name="connsiteX1" fmla="*/ 4138 w 571733"/>
                <a:gd name="connsiteY1" fmla="*/ 2353 h 656891"/>
                <a:gd name="connsiteX2" fmla="*/ 0 w 571733"/>
                <a:gd name="connsiteY2" fmla="*/ 0 h 656891"/>
                <a:gd name="connsiteX3" fmla="*/ 0 w 571733"/>
                <a:gd name="connsiteY3" fmla="*/ 4706 h 656891"/>
                <a:gd name="connsiteX4" fmla="*/ 0 w 571733"/>
                <a:gd name="connsiteY4" fmla="*/ 4787 h 656891"/>
                <a:gd name="connsiteX5" fmla="*/ 1947 w 571733"/>
                <a:gd name="connsiteY5" fmla="*/ 656892 h 656891"/>
                <a:gd name="connsiteX6" fmla="*/ 567596 w 571733"/>
                <a:gd name="connsiteY6" fmla="*/ 332503 h 656891"/>
                <a:gd name="connsiteX7" fmla="*/ 571734 w 571733"/>
                <a:gd name="connsiteY7" fmla="*/ 330069 h 656891"/>
                <a:gd name="connsiteX8" fmla="*/ 571734 w 571733"/>
                <a:gd name="connsiteY8" fmla="*/ 330069 h 656891"/>
                <a:gd name="connsiteX9" fmla="*/ 571734 w 571733"/>
                <a:gd name="connsiteY9" fmla="*/ 330069 h 656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733" h="656891">
                  <a:moveTo>
                    <a:pt x="571734" y="330069"/>
                  </a:moveTo>
                  <a:lnTo>
                    <a:pt x="4138" y="2353"/>
                  </a:lnTo>
                  <a:lnTo>
                    <a:pt x="0" y="0"/>
                  </a:lnTo>
                  <a:lnTo>
                    <a:pt x="0" y="4706"/>
                  </a:lnTo>
                  <a:lnTo>
                    <a:pt x="0" y="4787"/>
                  </a:lnTo>
                  <a:lnTo>
                    <a:pt x="1947" y="656892"/>
                  </a:lnTo>
                  <a:lnTo>
                    <a:pt x="567596" y="332503"/>
                  </a:lnTo>
                  <a:lnTo>
                    <a:pt x="571734" y="330069"/>
                  </a:lnTo>
                  <a:lnTo>
                    <a:pt x="571734" y="330069"/>
                  </a:lnTo>
                  <a:lnTo>
                    <a:pt x="571734" y="330069"/>
                  </a:lnTo>
                  <a:close/>
                </a:path>
              </a:pathLst>
            </a:custGeom>
            <a:grpFill/>
            <a:ln w="8113" cap="flat">
              <a:noFill/>
              <a:prstDash val="solid"/>
              <a:miter/>
            </a:ln>
          </p:spPr>
          <p:txBody>
            <a:bodyPr rtlCol="0" anchor="ctr"/>
            <a:lstStyle/>
            <a:p>
              <a:endParaRPr lang="fi-FI"/>
            </a:p>
          </p:txBody>
        </p:sp>
        <p:sp>
          <p:nvSpPr>
            <p:cNvPr id="58" name="Freeform 57">
              <a:extLst>
                <a:ext uri="{FF2B5EF4-FFF2-40B4-BE49-F238E27FC236}">
                  <a16:creationId xmlns:a16="http://schemas.microsoft.com/office/drawing/2014/main" id="{745AF834-0F13-73B9-A59E-F95A865B1A59}"/>
                </a:ext>
              </a:extLst>
            </p:cNvPr>
            <p:cNvSpPr/>
            <p:nvPr/>
          </p:nvSpPr>
          <p:spPr>
            <a:xfrm>
              <a:off x="3895852" y="2388708"/>
              <a:ext cx="3063607" cy="3100843"/>
            </a:xfrm>
            <a:custGeom>
              <a:avLst/>
              <a:gdLst>
                <a:gd name="connsiteX0" fmla="*/ 1972145 w 3063607"/>
                <a:gd name="connsiteY0" fmla="*/ 2663187 h 3100843"/>
                <a:gd name="connsiteX1" fmla="*/ 3049004 w 3063607"/>
                <a:gd name="connsiteY1" fmla="*/ 2036397 h 3100843"/>
                <a:gd name="connsiteX2" fmla="*/ 3063607 w 3063607"/>
                <a:gd name="connsiteY2" fmla="*/ 2027959 h 3100843"/>
                <a:gd name="connsiteX3" fmla="*/ 3063607 w 3063607"/>
                <a:gd name="connsiteY3" fmla="*/ 2021549 h 3100843"/>
                <a:gd name="connsiteX4" fmla="*/ 3056306 w 3063607"/>
                <a:gd name="connsiteY4" fmla="*/ 671821 h 3100843"/>
                <a:gd name="connsiteX5" fmla="*/ 1873165 w 3063607"/>
                <a:gd name="connsiteY5" fmla="*/ 0 h 3100843"/>
                <a:gd name="connsiteX6" fmla="*/ 781621 w 3063607"/>
                <a:gd name="connsiteY6" fmla="*/ 635228 h 3100843"/>
                <a:gd name="connsiteX7" fmla="*/ 697244 w 3063607"/>
                <a:gd name="connsiteY7" fmla="*/ 684397 h 3100843"/>
                <a:gd name="connsiteX8" fmla="*/ 0 w 3063607"/>
                <a:gd name="connsiteY8" fmla="*/ 1090168 h 3100843"/>
                <a:gd name="connsiteX9" fmla="*/ 0 w 3063607"/>
                <a:gd name="connsiteY9" fmla="*/ 2895484 h 3100843"/>
                <a:gd name="connsiteX10" fmla="*/ 361765 w 3063607"/>
                <a:gd name="connsiteY10" fmla="*/ 3100844 h 3100843"/>
                <a:gd name="connsiteX11" fmla="*/ 1220056 w 3063607"/>
                <a:gd name="connsiteY11" fmla="*/ 3100844 h 3100843"/>
                <a:gd name="connsiteX12" fmla="*/ 1887687 w 3063607"/>
                <a:gd name="connsiteY12" fmla="*/ 2712275 h 3100843"/>
                <a:gd name="connsiteX13" fmla="*/ 1972145 w 3063607"/>
                <a:gd name="connsiteY13" fmla="*/ 2663187 h 3100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63607" h="3100843">
                  <a:moveTo>
                    <a:pt x="1972145" y="2663187"/>
                  </a:moveTo>
                  <a:lnTo>
                    <a:pt x="3049004" y="2036397"/>
                  </a:lnTo>
                  <a:lnTo>
                    <a:pt x="3063607" y="2027959"/>
                  </a:lnTo>
                  <a:lnTo>
                    <a:pt x="3063607" y="2021549"/>
                  </a:lnTo>
                  <a:lnTo>
                    <a:pt x="3056306" y="671821"/>
                  </a:lnTo>
                  <a:lnTo>
                    <a:pt x="1873165" y="0"/>
                  </a:lnTo>
                  <a:lnTo>
                    <a:pt x="781621" y="635228"/>
                  </a:lnTo>
                  <a:lnTo>
                    <a:pt x="697244" y="684397"/>
                  </a:lnTo>
                  <a:lnTo>
                    <a:pt x="0" y="1090168"/>
                  </a:lnTo>
                  <a:lnTo>
                    <a:pt x="0" y="2895484"/>
                  </a:lnTo>
                  <a:lnTo>
                    <a:pt x="361765" y="3100844"/>
                  </a:lnTo>
                  <a:lnTo>
                    <a:pt x="1220056" y="3100844"/>
                  </a:lnTo>
                  <a:lnTo>
                    <a:pt x="1887687" y="2712275"/>
                  </a:lnTo>
                  <a:lnTo>
                    <a:pt x="1972145" y="2663187"/>
                  </a:lnTo>
                  <a:close/>
                </a:path>
              </a:pathLst>
            </a:custGeom>
            <a:grpFill/>
            <a:ln w="8113" cap="flat">
              <a:noFill/>
              <a:prstDash val="solid"/>
              <a:miter/>
            </a:ln>
          </p:spPr>
          <p:txBody>
            <a:bodyPr rtlCol="0" anchor="ctr"/>
            <a:lstStyle/>
            <a:p>
              <a:endParaRPr lang="fi-FI"/>
            </a:p>
          </p:txBody>
        </p:sp>
      </p:grpSp>
    </p:spTree>
    <p:extLst>
      <p:ext uri="{BB962C8B-B14F-4D97-AF65-F5344CB8AC3E}">
        <p14:creationId xmlns:p14="http://schemas.microsoft.com/office/powerpoint/2010/main" val="2567890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Välisivu Laventeli B">
    <p:bg>
      <p:bgPr>
        <a:solidFill>
          <a:schemeClr val="accent3"/>
        </a:solidFill>
        <a:effectLst/>
      </p:bgPr>
    </p:bg>
    <p:spTree>
      <p:nvGrpSpPr>
        <p:cNvPr id="1" name=""/>
        <p:cNvGrpSpPr/>
        <p:nvPr/>
      </p:nvGrpSpPr>
      <p:grpSpPr>
        <a:xfrm>
          <a:off x="0" y="0"/>
          <a:ext cx="0" cy="0"/>
          <a:chOff x="0" y="0"/>
          <a:chExt cx="0" cy="0"/>
        </a:xfrm>
      </p:grpSpPr>
      <p:sp>
        <p:nvSpPr>
          <p:cNvPr id="9" name="Graphic 7">
            <a:extLst>
              <a:ext uri="{FF2B5EF4-FFF2-40B4-BE49-F238E27FC236}">
                <a16:creationId xmlns:a16="http://schemas.microsoft.com/office/drawing/2014/main" id="{1A31641E-B428-8DFE-D8D0-F57315B37C26}"/>
              </a:ext>
            </a:extLst>
          </p:cNvPr>
          <p:cNvSpPr/>
          <p:nvPr/>
        </p:nvSpPr>
        <p:spPr>
          <a:xfrm>
            <a:off x="88967" y="-417411"/>
            <a:ext cx="7497433" cy="7119963"/>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0000"/>
            </a:schemeClr>
          </a:solidFill>
          <a:ln w="8113" cap="flat">
            <a:noFill/>
            <a:prstDash val="solid"/>
            <a:miter/>
          </a:ln>
        </p:spPr>
        <p:txBody>
          <a:bodyPr rtlCol="0" anchor="ctr"/>
          <a:lstStyle/>
          <a:p>
            <a:endParaRPr lang="fi-FI"/>
          </a:p>
        </p:txBody>
      </p:sp>
      <p:sp>
        <p:nvSpPr>
          <p:cNvPr id="2" name="Title 1">
            <a:extLst>
              <a:ext uri="{FF2B5EF4-FFF2-40B4-BE49-F238E27FC236}">
                <a16:creationId xmlns:a16="http://schemas.microsoft.com/office/drawing/2014/main" id="{1EBF331B-DF78-E6C9-69F2-5BAA36506DA0}"/>
              </a:ext>
            </a:extLst>
          </p:cNvPr>
          <p:cNvSpPr>
            <a:spLocks noGrp="1"/>
          </p:cNvSpPr>
          <p:nvPr>
            <p:ph type="title" hasCustomPrompt="1"/>
          </p:nvPr>
        </p:nvSpPr>
        <p:spPr>
          <a:xfrm>
            <a:off x="603503" y="1709738"/>
            <a:ext cx="10743947" cy="2852737"/>
          </a:xfrm>
        </p:spPr>
        <p:txBody>
          <a:bodyPr anchor="b">
            <a:normAutofit/>
          </a:bodyPr>
          <a:lstStyle>
            <a:lvl1pPr>
              <a:defRPr sz="4800">
                <a:solidFill>
                  <a:schemeClr val="bg1"/>
                </a:solidFill>
              </a:defRPr>
            </a:lvl1pPr>
          </a:lstStyle>
          <a:p>
            <a:r>
              <a:rPr lang="en-GB" dirty="0" err="1"/>
              <a:t>Otsikko</a:t>
            </a:r>
            <a:endParaRPr lang="fi-FI" dirty="0"/>
          </a:p>
        </p:txBody>
      </p:sp>
      <p:sp>
        <p:nvSpPr>
          <p:cNvPr id="3" name="Text Placeholder 2">
            <a:extLst>
              <a:ext uri="{FF2B5EF4-FFF2-40B4-BE49-F238E27FC236}">
                <a16:creationId xmlns:a16="http://schemas.microsoft.com/office/drawing/2014/main" id="{5E3AE639-4328-95D8-681D-D71D26CA33B7}"/>
              </a:ext>
            </a:extLst>
          </p:cNvPr>
          <p:cNvSpPr>
            <a:spLocks noGrp="1"/>
          </p:cNvSpPr>
          <p:nvPr>
            <p:ph type="body" idx="1" hasCustomPrompt="1"/>
          </p:nvPr>
        </p:nvSpPr>
        <p:spPr>
          <a:xfrm>
            <a:off x="603503" y="4589463"/>
            <a:ext cx="11064241" cy="1500187"/>
          </a:xfrm>
        </p:spPr>
        <p:txBody>
          <a:bodyPr/>
          <a:lstStyle>
            <a:lvl1pPr marL="0" indent="0">
              <a:buNone/>
              <a:defRPr sz="2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err="1"/>
              <a:t>Alaotsikko</a:t>
            </a:r>
            <a:endParaRPr lang="en-GB" dirty="0"/>
          </a:p>
        </p:txBody>
      </p:sp>
      <p:sp>
        <p:nvSpPr>
          <p:cNvPr id="10" name="Graphic 7">
            <a:extLst>
              <a:ext uri="{FF2B5EF4-FFF2-40B4-BE49-F238E27FC236}">
                <a16:creationId xmlns:a16="http://schemas.microsoft.com/office/drawing/2014/main" id="{1FD9F0C6-69B8-FEDA-960F-DABF578C64F9}"/>
              </a:ext>
            </a:extLst>
          </p:cNvPr>
          <p:cNvSpPr/>
          <p:nvPr userDrawn="1"/>
        </p:nvSpPr>
        <p:spPr>
          <a:xfrm rot="20419886">
            <a:off x="1916413" y="325831"/>
            <a:ext cx="5286746" cy="5020577"/>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0000"/>
            </a:schemeClr>
          </a:solidFill>
          <a:ln w="8113" cap="flat">
            <a:noFill/>
            <a:prstDash val="solid"/>
            <a:miter/>
          </a:ln>
        </p:spPr>
        <p:txBody>
          <a:bodyPr rtlCol="0" anchor="ctr"/>
          <a:lstStyle/>
          <a:p>
            <a:endParaRPr lang="fi-FI"/>
          </a:p>
        </p:txBody>
      </p:sp>
      <p:sp>
        <p:nvSpPr>
          <p:cNvPr id="13" name="Graphic 7">
            <a:extLst>
              <a:ext uri="{FF2B5EF4-FFF2-40B4-BE49-F238E27FC236}">
                <a16:creationId xmlns:a16="http://schemas.microsoft.com/office/drawing/2014/main" id="{F04CEF84-F4DF-D756-3081-D00A18D1C042}"/>
              </a:ext>
            </a:extLst>
          </p:cNvPr>
          <p:cNvSpPr/>
          <p:nvPr userDrawn="1"/>
        </p:nvSpPr>
        <p:spPr>
          <a:xfrm>
            <a:off x="8124932" y="3483864"/>
            <a:ext cx="4271792" cy="4056722"/>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0000"/>
            </a:schemeClr>
          </a:solidFill>
          <a:ln w="8113" cap="flat">
            <a:noFill/>
            <a:prstDash val="solid"/>
            <a:miter/>
          </a:ln>
        </p:spPr>
        <p:txBody>
          <a:bodyPr rtlCol="0" anchor="ctr"/>
          <a:lstStyle/>
          <a:p>
            <a:endParaRPr lang="fi-FI"/>
          </a:p>
        </p:txBody>
      </p:sp>
      <p:sp>
        <p:nvSpPr>
          <p:cNvPr id="14" name="Graphic 7">
            <a:extLst>
              <a:ext uri="{FF2B5EF4-FFF2-40B4-BE49-F238E27FC236}">
                <a16:creationId xmlns:a16="http://schemas.microsoft.com/office/drawing/2014/main" id="{705CF7C5-1E1C-B0D1-20D5-8279CA691D6F}"/>
              </a:ext>
            </a:extLst>
          </p:cNvPr>
          <p:cNvSpPr/>
          <p:nvPr userDrawn="1"/>
        </p:nvSpPr>
        <p:spPr>
          <a:xfrm rot="20419886">
            <a:off x="9702505" y="2985178"/>
            <a:ext cx="2214464" cy="2102973"/>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4648"/>
            </a:schemeClr>
          </a:solidFill>
          <a:ln w="8113" cap="flat">
            <a:noFill/>
            <a:prstDash val="solid"/>
            <a:miter/>
          </a:ln>
        </p:spPr>
        <p:txBody>
          <a:bodyPr rtlCol="0" anchor="ctr"/>
          <a:lstStyle/>
          <a:p>
            <a:endParaRPr lang="fi-FI"/>
          </a:p>
        </p:txBody>
      </p:sp>
      <p:sp>
        <p:nvSpPr>
          <p:cNvPr id="17" name="TextBox 16">
            <a:extLst>
              <a:ext uri="{FF2B5EF4-FFF2-40B4-BE49-F238E27FC236}">
                <a16:creationId xmlns:a16="http://schemas.microsoft.com/office/drawing/2014/main" id="{ACD14D5A-873B-5B72-DD09-2A03ED4EED3E}"/>
              </a:ext>
            </a:extLst>
          </p:cNvPr>
          <p:cNvSpPr txBox="1"/>
          <p:nvPr userDrawn="1"/>
        </p:nvSpPr>
        <p:spPr>
          <a:xfrm>
            <a:off x="8375904" y="-557784"/>
            <a:ext cx="184731" cy="369332"/>
          </a:xfrm>
          <a:prstGeom prst="rect">
            <a:avLst/>
          </a:prstGeom>
          <a:noFill/>
        </p:spPr>
        <p:txBody>
          <a:bodyPr wrap="none" rtlCol="0">
            <a:spAutoFit/>
          </a:bodyPr>
          <a:lstStyle/>
          <a:p>
            <a:endParaRPr lang="fi-FI"/>
          </a:p>
        </p:txBody>
      </p:sp>
      <p:grpSp>
        <p:nvGrpSpPr>
          <p:cNvPr id="4" name="Group 3">
            <a:extLst>
              <a:ext uri="{FF2B5EF4-FFF2-40B4-BE49-F238E27FC236}">
                <a16:creationId xmlns:a16="http://schemas.microsoft.com/office/drawing/2014/main" id="{C7A2F252-B26E-0AC6-4550-97A0BC43BA9F}"/>
              </a:ext>
            </a:extLst>
          </p:cNvPr>
          <p:cNvGrpSpPr/>
          <p:nvPr userDrawn="1"/>
        </p:nvGrpSpPr>
        <p:grpSpPr>
          <a:xfrm>
            <a:off x="10907325" y="6338062"/>
            <a:ext cx="708603" cy="242507"/>
            <a:chOff x="4201088" y="3011626"/>
            <a:chExt cx="3851969" cy="1318270"/>
          </a:xfrm>
          <a:solidFill>
            <a:schemeClr val="bg1"/>
          </a:solidFill>
        </p:grpSpPr>
        <p:sp>
          <p:nvSpPr>
            <p:cNvPr id="5" name="Freeform 4">
              <a:extLst>
                <a:ext uri="{FF2B5EF4-FFF2-40B4-BE49-F238E27FC236}">
                  <a16:creationId xmlns:a16="http://schemas.microsoft.com/office/drawing/2014/main" id="{F02CE0B2-DF36-8B41-C48D-CB8E9C29E7A6}"/>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6" name="Freeform 5">
              <a:extLst>
                <a:ext uri="{FF2B5EF4-FFF2-40B4-BE49-F238E27FC236}">
                  <a16:creationId xmlns:a16="http://schemas.microsoft.com/office/drawing/2014/main" id="{8BA8C49B-0CF0-AA8E-5F84-7CE484A66B9D}"/>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7" name="Freeform 6">
              <a:extLst>
                <a:ext uri="{FF2B5EF4-FFF2-40B4-BE49-F238E27FC236}">
                  <a16:creationId xmlns:a16="http://schemas.microsoft.com/office/drawing/2014/main" id="{0585D518-FA50-33C2-86ED-0D14B1358965}"/>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201927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Välisivu Turkoosi A">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F331B-DF78-E6C9-69F2-5BAA36506DA0}"/>
              </a:ext>
            </a:extLst>
          </p:cNvPr>
          <p:cNvSpPr>
            <a:spLocks noGrp="1"/>
          </p:cNvSpPr>
          <p:nvPr>
            <p:ph type="title" hasCustomPrompt="1"/>
          </p:nvPr>
        </p:nvSpPr>
        <p:spPr>
          <a:xfrm>
            <a:off x="603503" y="1709738"/>
            <a:ext cx="10743947" cy="2852737"/>
          </a:xfrm>
        </p:spPr>
        <p:txBody>
          <a:bodyPr anchor="b">
            <a:normAutofit/>
          </a:bodyPr>
          <a:lstStyle>
            <a:lvl1pPr>
              <a:defRPr sz="4800">
                <a:solidFill>
                  <a:schemeClr val="bg1"/>
                </a:solidFill>
              </a:defRPr>
            </a:lvl1pPr>
          </a:lstStyle>
          <a:p>
            <a:r>
              <a:rPr lang="en-GB" dirty="0" err="1"/>
              <a:t>Otsikko</a:t>
            </a:r>
            <a:endParaRPr lang="fi-FI" dirty="0"/>
          </a:p>
        </p:txBody>
      </p:sp>
      <p:sp>
        <p:nvSpPr>
          <p:cNvPr id="3" name="Text Placeholder 2">
            <a:extLst>
              <a:ext uri="{FF2B5EF4-FFF2-40B4-BE49-F238E27FC236}">
                <a16:creationId xmlns:a16="http://schemas.microsoft.com/office/drawing/2014/main" id="{5E3AE639-4328-95D8-681D-D71D26CA33B7}"/>
              </a:ext>
            </a:extLst>
          </p:cNvPr>
          <p:cNvSpPr>
            <a:spLocks noGrp="1"/>
          </p:cNvSpPr>
          <p:nvPr>
            <p:ph type="body" idx="1" hasCustomPrompt="1"/>
          </p:nvPr>
        </p:nvSpPr>
        <p:spPr>
          <a:xfrm>
            <a:off x="603503" y="4589463"/>
            <a:ext cx="11064241" cy="1500187"/>
          </a:xfrm>
        </p:spPr>
        <p:txBody>
          <a:bodyPr/>
          <a:lstStyle>
            <a:lvl1pPr marL="0" indent="0">
              <a:buNone/>
              <a:defRPr sz="2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err="1"/>
              <a:t>Alaotsikko</a:t>
            </a:r>
            <a:endParaRPr lang="en-GB" dirty="0"/>
          </a:p>
        </p:txBody>
      </p:sp>
      <p:sp>
        <p:nvSpPr>
          <p:cNvPr id="17" name="TextBox 16">
            <a:extLst>
              <a:ext uri="{FF2B5EF4-FFF2-40B4-BE49-F238E27FC236}">
                <a16:creationId xmlns:a16="http://schemas.microsoft.com/office/drawing/2014/main" id="{ACD14D5A-873B-5B72-DD09-2A03ED4EED3E}"/>
              </a:ext>
            </a:extLst>
          </p:cNvPr>
          <p:cNvSpPr txBox="1"/>
          <p:nvPr userDrawn="1"/>
        </p:nvSpPr>
        <p:spPr>
          <a:xfrm>
            <a:off x="8375904" y="-557784"/>
            <a:ext cx="184731" cy="369332"/>
          </a:xfrm>
          <a:prstGeom prst="rect">
            <a:avLst/>
          </a:prstGeom>
          <a:noFill/>
        </p:spPr>
        <p:txBody>
          <a:bodyPr wrap="none" rtlCol="0">
            <a:spAutoFit/>
          </a:bodyPr>
          <a:lstStyle/>
          <a:p>
            <a:endParaRPr lang="fi-FI"/>
          </a:p>
        </p:txBody>
      </p:sp>
      <p:grpSp>
        <p:nvGrpSpPr>
          <p:cNvPr id="18" name="Group 17">
            <a:extLst>
              <a:ext uri="{FF2B5EF4-FFF2-40B4-BE49-F238E27FC236}">
                <a16:creationId xmlns:a16="http://schemas.microsoft.com/office/drawing/2014/main" id="{11B638FB-15D5-79A6-3A10-5B68F277CCBD}"/>
              </a:ext>
            </a:extLst>
          </p:cNvPr>
          <p:cNvGrpSpPr/>
          <p:nvPr userDrawn="1"/>
        </p:nvGrpSpPr>
        <p:grpSpPr>
          <a:xfrm>
            <a:off x="10907325" y="6338062"/>
            <a:ext cx="708603" cy="242507"/>
            <a:chOff x="4201088" y="3011626"/>
            <a:chExt cx="3851969" cy="1318270"/>
          </a:xfrm>
          <a:solidFill>
            <a:schemeClr val="bg1"/>
          </a:solidFill>
        </p:grpSpPr>
        <p:sp>
          <p:nvSpPr>
            <p:cNvPr id="19" name="Freeform 18">
              <a:extLst>
                <a:ext uri="{FF2B5EF4-FFF2-40B4-BE49-F238E27FC236}">
                  <a16:creationId xmlns:a16="http://schemas.microsoft.com/office/drawing/2014/main" id="{D77C41CB-E8BA-5B94-0A04-B961488DCAA4}"/>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20" name="Freeform 19">
              <a:extLst>
                <a:ext uri="{FF2B5EF4-FFF2-40B4-BE49-F238E27FC236}">
                  <a16:creationId xmlns:a16="http://schemas.microsoft.com/office/drawing/2014/main" id="{F0354AEF-2A5F-4D74-1DB7-CBED20FB9490}"/>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21" name="Freeform 20">
              <a:extLst>
                <a:ext uri="{FF2B5EF4-FFF2-40B4-BE49-F238E27FC236}">
                  <a16:creationId xmlns:a16="http://schemas.microsoft.com/office/drawing/2014/main" id="{6091A1F3-8F08-3A22-41BA-0804B79B01DF}"/>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grpSp>
        <p:nvGrpSpPr>
          <p:cNvPr id="60" name="Group 59">
            <a:extLst>
              <a:ext uri="{FF2B5EF4-FFF2-40B4-BE49-F238E27FC236}">
                <a16:creationId xmlns:a16="http://schemas.microsoft.com/office/drawing/2014/main" id="{A147CE8D-54B9-E4BF-C9E2-A35350450E22}"/>
              </a:ext>
            </a:extLst>
          </p:cNvPr>
          <p:cNvGrpSpPr/>
          <p:nvPr userDrawn="1"/>
        </p:nvGrpSpPr>
        <p:grpSpPr>
          <a:xfrm>
            <a:off x="0" y="0"/>
            <a:ext cx="10588726" cy="6858000"/>
            <a:chOff x="3895852" y="1119632"/>
            <a:chExt cx="6747140" cy="4369920"/>
          </a:xfrm>
          <a:solidFill>
            <a:schemeClr val="bg1">
              <a:alpha val="15000"/>
            </a:schemeClr>
          </a:solidFill>
        </p:grpSpPr>
        <p:sp>
          <p:nvSpPr>
            <p:cNvPr id="49" name="Freeform 48">
              <a:extLst>
                <a:ext uri="{FF2B5EF4-FFF2-40B4-BE49-F238E27FC236}">
                  <a16:creationId xmlns:a16="http://schemas.microsoft.com/office/drawing/2014/main" id="{379129FD-BEDE-16F0-321F-40C87423855B}"/>
                </a:ext>
              </a:extLst>
            </p:cNvPr>
            <p:cNvSpPr/>
            <p:nvPr/>
          </p:nvSpPr>
          <p:spPr>
            <a:xfrm>
              <a:off x="6348701" y="4403766"/>
              <a:ext cx="2456905" cy="1085786"/>
            </a:xfrm>
            <a:custGeom>
              <a:avLst/>
              <a:gdLst>
                <a:gd name="connsiteX0" fmla="*/ 2396707 w 2456905"/>
                <a:gd name="connsiteY0" fmla="*/ 982417 h 1085786"/>
                <a:gd name="connsiteX1" fmla="*/ 1825054 w 2456905"/>
                <a:gd name="connsiteY1" fmla="*/ 0 h 1085786"/>
                <a:gd name="connsiteX2" fmla="*/ 610758 w 2456905"/>
                <a:gd name="connsiteY2" fmla="*/ 6491 h 1085786"/>
                <a:gd name="connsiteX3" fmla="*/ 610758 w 2456905"/>
                <a:gd name="connsiteY3" fmla="*/ 12901 h 1085786"/>
                <a:gd name="connsiteX4" fmla="*/ 596155 w 2456905"/>
                <a:gd name="connsiteY4" fmla="*/ 21339 h 1085786"/>
                <a:gd name="connsiteX5" fmla="*/ 0 w 2456905"/>
                <a:gd name="connsiteY5" fmla="*/ 1071506 h 1085786"/>
                <a:gd name="connsiteX6" fmla="*/ 8357 w 2456905"/>
                <a:gd name="connsiteY6" fmla="*/ 1085786 h 1085786"/>
                <a:gd name="connsiteX7" fmla="*/ 2456906 w 2456905"/>
                <a:gd name="connsiteY7" fmla="*/ 1085786 h 1085786"/>
                <a:gd name="connsiteX8" fmla="*/ 2440923 w 2456905"/>
                <a:gd name="connsiteY8" fmla="*/ 1058362 h 1085786"/>
                <a:gd name="connsiteX9" fmla="*/ 2396707 w 2456905"/>
                <a:gd name="connsiteY9" fmla="*/ 982417 h 1085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56905" h="1085786">
                  <a:moveTo>
                    <a:pt x="2396707" y="982417"/>
                  </a:moveTo>
                  <a:lnTo>
                    <a:pt x="1825054" y="0"/>
                  </a:lnTo>
                  <a:lnTo>
                    <a:pt x="610758" y="6491"/>
                  </a:lnTo>
                  <a:lnTo>
                    <a:pt x="610758" y="12901"/>
                  </a:lnTo>
                  <a:lnTo>
                    <a:pt x="596155" y="21339"/>
                  </a:lnTo>
                  <a:lnTo>
                    <a:pt x="0" y="1071506"/>
                  </a:lnTo>
                  <a:lnTo>
                    <a:pt x="8357" y="1085786"/>
                  </a:lnTo>
                  <a:lnTo>
                    <a:pt x="2456906" y="1085786"/>
                  </a:lnTo>
                  <a:lnTo>
                    <a:pt x="2440923" y="1058362"/>
                  </a:lnTo>
                  <a:lnTo>
                    <a:pt x="2396707" y="982417"/>
                  </a:lnTo>
                  <a:close/>
                </a:path>
              </a:pathLst>
            </a:custGeom>
            <a:grpFill/>
            <a:ln w="8113" cap="flat">
              <a:noFill/>
              <a:prstDash val="solid"/>
              <a:miter/>
            </a:ln>
          </p:spPr>
          <p:txBody>
            <a:bodyPr rtlCol="0" anchor="ctr"/>
            <a:lstStyle/>
            <a:p>
              <a:endParaRPr lang="fi-FI"/>
            </a:p>
          </p:txBody>
        </p:sp>
        <p:sp>
          <p:nvSpPr>
            <p:cNvPr id="50" name="Freeform 49">
              <a:extLst>
                <a:ext uri="{FF2B5EF4-FFF2-40B4-BE49-F238E27FC236}">
                  <a16:creationId xmlns:a16="http://schemas.microsoft.com/office/drawing/2014/main" id="{9027F5B4-BC87-7644-78DC-F1B9707650A3}"/>
                </a:ext>
              </a:extLst>
            </p:cNvPr>
            <p:cNvSpPr/>
            <p:nvPr/>
          </p:nvSpPr>
          <p:spPr>
            <a:xfrm>
              <a:off x="4798359" y="1119632"/>
              <a:ext cx="2798794" cy="1257554"/>
            </a:xfrm>
            <a:custGeom>
              <a:avLst/>
              <a:gdLst>
                <a:gd name="connsiteX0" fmla="*/ 962220 w 2798794"/>
                <a:gd name="connsiteY0" fmla="*/ 1257555 h 1257554"/>
                <a:gd name="connsiteX1" fmla="*/ 1846310 w 2798794"/>
                <a:gd name="connsiteY1" fmla="*/ 743060 h 1257554"/>
                <a:gd name="connsiteX2" fmla="*/ 1914704 w 2798794"/>
                <a:gd name="connsiteY2" fmla="*/ 703221 h 1257554"/>
                <a:gd name="connsiteX3" fmla="*/ 2798794 w 2798794"/>
                <a:gd name="connsiteY3" fmla="*/ 188727 h 1257554"/>
                <a:gd name="connsiteX4" fmla="*/ 2797821 w 2798794"/>
                <a:gd name="connsiteY4" fmla="*/ 0 h 1257554"/>
                <a:gd name="connsiteX5" fmla="*/ 0 w 2798794"/>
                <a:gd name="connsiteY5" fmla="*/ 0 h 1257554"/>
                <a:gd name="connsiteX6" fmla="*/ 3813 w 2798794"/>
                <a:gd name="connsiteY6" fmla="*/ 713445 h 1257554"/>
                <a:gd name="connsiteX7" fmla="*/ 962220 w 2798794"/>
                <a:gd name="connsiteY7" fmla="*/ 1257555 h 1257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98794" h="1257554">
                  <a:moveTo>
                    <a:pt x="962220" y="1257555"/>
                  </a:moveTo>
                  <a:lnTo>
                    <a:pt x="1846310" y="743060"/>
                  </a:lnTo>
                  <a:lnTo>
                    <a:pt x="1914704" y="703221"/>
                  </a:lnTo>
                  <a:lnTo>
                    <a:pt x="2798794" y="188727"/>
                  </a:lnTo>
                  <a:lnTo>
                    <a:pt x="2797821" y="0"/>
                  </a:lnTo>
                  <a:lnTo>
                    <a:pt x="0" y="0"/>
                  </a:lnTo>
                  <a:lnTo>
                    <a:pt x="3813" y="713445"/>
                  </a:lnTo>
                  <a:lnTo>
                    <a:pt x="962220" y="1257555"/>
                  </a:lnTo>
                  <a:close/>
                </a:path>
              </a:pathLst>
            </a:custGeom>
            <a:grpFill/>
            <a:ln w="8113" cap="flat">
              <a:noFill/>
              <a:prstDash val="solid"/>
              <a:miter/>
            </a:ln>
          </p:spPr>
          <p:txBody>
            <a:bodyPr rtlCol="0" anchor="ctr"/>
            <a:lstStyle/>
            <a:p>
              <a:endParaRPr lang="fi-FI"/>
            </a:p>
          </p:txBody>
        </p:sp>
        <p:sp>
          <p:nvSpPr>
            <p:cNvPr id="51" name="Freeform 50">
              <a:extLst>
                <a:ext uri="{FF2B5EF4-FFF2-40B4-BE49-F238E27FC236}">
                  <a16:creationId xmlns:a16="http://schemas.microsoft.com/office/drawing/2014/main" id="{8C08172F-A83A-3777-40D1-FF04C4BE774A}"/>
                </a:ext>
              </a:extLst>
            </p:cNvPr>
            <p:cNvSpPr/>
            <p:nvPr/>
          </p:nvSpPr>
          <p:spPr>
            <a:xfrm>
              <a:off x="6959459" y="2546521"/>
              <a:ext cx="567596" cy="655512"/>
            </a:xfrm>
            <a:custGeom>
              <a:avLst/>
              <a:gdLst>
                <a:gd name="connsiteX0" fmla="*/ 0 w 567596"/>
                <a:gd name="connsiteY0" fmla="*/ 491614 h 655512"/>
                <a:gd name="connsiteX1" fmla="*/ 283798 w 567596"/>
                <a:gd name="connsiteY1" fmla="*/ 655512 h 655512"/>
                <a:gd name="connsiteX2" fmla="*/ 567596 w 567596"/>
                <a:gd name="connsiteY2" fmla="*/ 491614 h 655512"/>
                <a:gd name="connsiteX3" fmla="*/ 567596 w 567596"/>
                <a:gd name="connsiteY3" fmla="*/ 163898 h 655512"/>
                <a:gd name="connsiteX4" fmla="*/ 283798 w 567596"/>
                <a:gd name="connsiteY4" fmla="*/ 0 h 655512"/>
                <a:gd name="connsiteX5" fmla="*/ 0 w 567596"/>
                <a:gd name="connsiteY5" fmla="*/ 163898 h 655512"/>
                <a:gd name="connsiteX6" fmla="*/ 0 w 567596"/>
                <a:gd name="connsiteY6" fmla="*/ 491614 h 655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7596" h="655512">
                  <a:moveTo>
                    <a:pt x="0" y="491614"/>
                  </a:moveTo>
                  <a:lnTo>
                    <a:pt x="283798" y="655512"/>
                  </a:lnTo>
                  <a:lnTo>
                    <a:pt x="567596" y="491614"/>
                  </a:lnTo>
                  <a:lnTo>
                    <a:pt x="567596" y="163898"/>
                  </a:lnTo>
                  <a:lnTo>
                    <a:pt x="283798" y="0"/>
                  </a:lnTo>
                  <a:lnTo>
                    <a:pt x="0" y="163898"/>
                  </a:lnTo>
                  <a:lnTo>
                    <a:pt x="0" y="491614"/>
                  </a:lnTo>
                  <a:close/>
                </a:path>
              </a:pathLst>
            </a:custGeom>
            <a:grpFill/>
            <a:ln w="8113" cap="flat">
              <a:noFill/>
              <a:prstDash val="solid"/>
              <a:miter/>
            </a:ln>
          </p:spPr>
          <p:txBody>
            <a:bodyPr rtlCol="0" anchor="ctr"/>
            <a:lstStyle/>
            <a:p>
              <a:endParaRPr lang="fi-FI"/>
            </a:p>
          </p:txBody>
        </p:sp>
        <p:sp>
          <p:nvSpPr>
            <p:cNvPr id="52" name="Freeform 51">
              <a:extLst>
                <a:ext uri="{FF2B5EF4-FFF2-40B4-BE49-F238E27FC236}">
                  <a16:creationId xmlns:a16="http://schemas.microsoft.com/office/drawing/2014/main" id="{F1509219-47D4-2BF4-C831-37510E85A223}"/>
                </a:ext>
              </a:extLst>
            </p:cNvPr>
            <p:cNvSpPr/>
            <p:nvPr/>
          </p:nvSpPr>
          <p:spPr>
            <a:xfrm>
              <a:off x="4233440" y="2183267"/>
              <a:ext cx="8113" cy="81"/>
            </a:xfrm>
            <a:custGeom>
              <a:avLst/>
              <a:gdLst>
                <a:gd name="connsiteX0" fmla="*/ 0 w 8113"/>
                <a:gd name="connsiteY0" fmla="*/ 81 h 81"/>
                <a:gd name="connsiteX1" fmla="*/ 0 w 8113"/>
                <a:gd name="connsiteY1" fmla="*/ 81 h 81"/>
                <a:gd name="connsiteX2" fmla="*/ 0 w 8113"/>
                <a:gd name="connsiteY2" fmla="*/ 0 h 81"/>
                <a:gd name="connsiteX3" fmla="*/ 0 w 8113"/>
                <a:gd name="connsiteY3" fmla="*/ 81 h 81"/>
              </a:gdLst>
              <a:ahLst/>
              <a:cxnLst>
                <a:cxn ang="0">
                  <a:pos x="connsiteX0" y="connsiteY0"/>
                </a:cxn>
                <a:cxn ang="0">
                  <a:pos x="connsiteX1" y="connsiteY1"/>
                </a:cxn>
                <a:cxn ang="0">
                  <a:pos x="connsiteX2" y="connsiteY2"/>
                </a:cxn>
                <a:cxn ang="0">
                  <a:pos x="connsiteX3" y="connsiteY3"/>
                </a:cxn>
              </a:cxnLst>
              <a:rect l="l" t="t" r="r" b="b"/>
              <a:pathLst>
                <a:path w="8113" h="81">
                  <a:moveTo>
                    <a:pt x="0" y="81"/>
                  </a:moveTo>
                  <a:lnTo>
                    <a:pt x="0" y="81"/>
                  </a:lnTo>
                  <a:lnTo>
                    <a:pt x="0" y="0"/>
                  </a:lnTo>
                  <a:lnTo>
                    <a:pt x="0" y="81"/>
                  </a:lnTo>
                  <a:close/>
                </a:path>
              </a:pathLst>
            </a:custGeom>
            <a:grpFill/>
            <a:ln w="8113" cap="flat">
              <a:noFill/>
              <a:prstDash val="solid"/>
              <a:miter/>
            </a:ln>
          </p:spPr>
          <p:txBody>
            <a:bodyPr rtlCol="0" anchor="ctr"/>
            <a:lstStyle/>
            <a:p>
              <a:endParaRPr lang="fi-FI"/>
            </a:p>
          </p:txBody>
        </p:sp>
        <p:sp>
          <p:nvSpPr>
            <p:cNvPr id="53" name="Freeform 52">
              <a:extLst>
                <a:ext uri="{FF2B5EF4-FFF2-40B4-BE49-F238E27FC236}">
                  <a16:creationId xmlns:a16="http://schemas.microsoft.com/office/drawing/2014/main" id="{719BAD04-EDD2-0457-43F2-90562B788531}"/>
                </a:ext>
              </a:extLst>
            </p:cNvPr>
            <p:cNvSpPr/>
            <p:nvPr/>
          </p:nvSpPr>
          <p:spPr>
            <a:xfrm>
              <a:off x="4237577" y="1856525"/>
              <a:ext cx="567596" cy="652104"/>
            </a:xfrm>
            <a:custGeom>
              <a:avLst/>
              <a:gdLst>
                <a:gd name="connsiteX0" fmla="*/ 565649 w 567596"/>
                <a:gd name="connsiteY0" fmla="*/ 0 h 652104"/>
                <a:gd name="connsiteX1" fmla="*/ 0 w 567596"/>
                <a:gd name="connsiteY1" fmla="*/ 324389 h 652104"/>
                <a:gd name="connsiteX2" fmla="*/ 567596 w 567596"/>
                <a:gd name="connsiteY2" fmla="*/ 652105 h 652104"/>
                <a:gd name="connsiteX3" fmla="*/ 565649 w 567596"/>
                <a:gd name="connsiteY3" fmla="*/ 0 h 652104"/>
              </a:gdLst>
              <a:ahLst/>
              <a:cxnLst>
                <a:cxn ang="0">
                  <a:pos x="connsiteX0" y="connsiteY0"/>
                </a:cxn>
                <a:cxn ang="0">
                  <a:pos x="connsiteX1" y="connsiteY1"/>
                </a:cxn>
                <a:cxn ang="0">
                  <a:pos x="connsiteX2" y="connsiteY2"/>
                </a:cxn>
                <a:cxn ang="0">
                  <a:pos x="connsiteX3" y="connsiteY3"/>
                </a:cxn>
              </a:cxnLst>
              <a:rect l="l" t="t" r="r" b="b"/>
              <a:pathLst>
                <a:path w="567596" h="652104">
                  <a:moveTo>
                    <a:pt x="565649" y="0"/>
                  </a:moveTo>
                  <a:lnTo>
                    <a:pt x="0" y="324389"/>
                  </a:lnTo>
                  <a:lnTo>
                    <a:pt x="567596" y="652105"/>
                  </a:lnTo>
                  <a:lnTo>
                    <a:pt x="565649" y="0"/>
                  </a:lnTo>
                  <a:close/>
                </a:path>
              </a:pathLst>
            </a:custGeom>
            <a:grpFill/>
            <a:ln w="8113" cap="flat">
              <a:noFill/>
              <a:prstDash val="solid"/>
              <a:miter/>
            </a:ln>
          </p:spPr>
          <p:txBody>
            <a:bodyPr rtlCol="0" anchor="ctr"/>
            <a:lstStyle/>
            <a:p>
              <a:endParaRPr lang="fi-FI"/>
            </a:p>
          </p:txBody>
        </p:sp>
        <p:sp>
          <p:nvSpPr>
            <p:cNvPr id="54" name="Freeform 53">
              <a:extLst>
                <a:ext uri="{FF2B5EF4-FFF2-40B4-BE49-F238E27FC236}">
                  <a16:creationId xmlns:a16="http://schemas.microsoft.com/office/drawing/2014/main" id="{E3C94A9C-DC77-C2C2-30FA-244A6F558FEA}"/>
                </a:ext>
              </a:extLst>
            </p:cNvPr>
            <p:cNvSpPr/>
            <p:nvPr/>
          </p:nvSpPr>
          <p:spPr>
            <a:xfrm>
              <a:off x="4801036" y="2508630"/>
              <a:ext cx="4137" cy="4787"/>
            </a:xfrm>
            <a:custGeom>
              <a:avLst/>
              <a:gdLst>
                <a:gd name="connsiteX0" fmla="*/ 4138 w 4137"/>
                <a:gd name="connsiteY0" fmla="*/ 4787 h 4787"/>
                <a:gd name="connsiteX1" fmla="*/ 4138 w 4137"/>
                <a:gd name="connsiteY1" fmla="*/ 0 h 4787"/>
                <a:gd name="connsiteX2" fmla="*/ 0 w 4137"/>
                <a:gd name="connsiteY2" fmla="*/ 2434 h 4787"/>
                <a:gd name="connsiteX3" fmla="*/ 4138 w 4137"/>
                <a:gd name="connsiteY3" fmla="*/ 4787 h 4787"/>
              </a:gdLst>
              <a:ahLst/>
              <a:cxnLst>
                <a:cxn ang="0">
                  <a:pos x="connsiteX0" y="connsiteY0"/>
                </a:cxn>
                <a:cxn ang="0">
                  <a:pos x="connsiteX1" y="connsiteY1"/>
                </a:cxn>
                <a:cxn ang="0">
                  <a:pos x="connsiteX2" y="connsiteY2"/>
                </a:cxn>
                <a:cxn ang="0">
                  <a:pos x="connsiteX3" y="connsiteY3"/>
                </a:cxn>
              </a:cxnLst>
              <a:rect l="l" t="t" r="r" b="b"/>
              <a:pathLst>
                <a:path w="4137" h="4787">
                  <a:moveTo>
                    <a:pt x="4138" y="4787"/>
                  </a:moveTo>
                  <a:lnTo>
                    <a:pt x="4138" y="0"/>
                  </a:lnTo>
                  <a:lnTo>
                    <a:pt x="0" y="2434"/>
                  </a:lnTo>
                  <a:lnTo>
                    <a:pt x="4138" y="4787"/>
                  </a:lnTo>
                  <a:close/>
                </a:path>
              </a:pathLst>
            </a:custGeom>
            <a:grpFill/>
            <a:ln w="8113" cap="flat">
              <a:noFill/>
              <a:prstDash val="solid"/>
              <a:miter/>
            </a:ln>
          </p:spPr>
          <p:txBody>
            <a:bodyPr rtlCol="0" anchor="ctr"/>
            <a:lstStyle/>
            <a:p>
              <a:endParaRPr lang="fi-FI"/>
            </a:p>
          </p:txBody>
        </p:sp>
        <p:sp>
          <p:nvSpPr>
            <p:cNvPr id="55" name="Freeform 54">
              <a:extLst>
                <a:ext uri="{FF2B5EF4-FFF2-40B4-BE49-F238E27FC236}">
                  <a16:creationId xmlns:a16="http://schemas.microsoft.com/office/drawing/2014/main" id="{085D413F-F508-F74D-A480-15C84CC80AB4}"/>
                </a:ext>
              </a:extLst>
            </p:cNvPr>
            <p:cNvSpPr/>
            <p:nvPr/>
          </p:nvSpPr>
          <p:spPr>
            <a:xfrm>
              <a:off x="8176270" y="3747117"/>
              <a:ext cx="608405" cy="659082"/>
            </a:xfrm>
            <a:custGeom>
              <a:avLst/>
              <a:gdLst>
                <a:gd name="connsiteX0" fmla="*/ 0 w 608405"/>
                <a:gd name="connsiteY0" fmla="*/ 659083 h 659082"/>
                <a:gd name="connsiteX1" fmla="*/ 608405 w 608405"/>
                <a:gd name="connsiteY1" fmla="*/ 309298 h 659082"/>
                <a:gd name="connsiteX2" fmla="*/ 15090 w 608405"/>
                <a:gd name="connsiteY2" fmla="*/ 0 h 659082"/>
                <a:gd name="connsiteX3" fmla="*/ 0 w 608405"/>
                <a:gd name="connsiteY3" fmla="*/ 659083 h 659082"/>
              </a:gdLst>
              <a:ahLst/>
              <a:cxnLst>
                <a:cxn ang="0">
                  <a:pos x="connsiteX0" y="connsiteY0"/>
                </a:cxn>
                <a:cxn ang="0">
                  <a:pos x="connsiteX1" y="connsiteY1"/>
                </a:cxn>
                <a:cxn ang="0">
                  <a:pos x="connsiteX2" y="connsiteY2"/>
                </a:cxn>
                <a:cxn ang="0">
                  <a:pos x="connsiteX3" y="connsiteY3"/>
                </a:cxn>
              </a:cxnLst>
              <a:rect l="l" t="t" r="r" b="b"/>
              <a:pathLst>
                <a:path w="608405" h="659082">
                  <a:moveTo>
                    <a:pt x="0" y="659083"/>
                  </a:moveTo>
                  <a:lnTo>
                    <a:pt x="608405" y="309298"/>
                  </a:lnTo>
                  <a:lnTo>
                    <a:pt x="15090" y="0"/>
                  </a:lnTo>
                  <a:lnTo>
                    <a:pt x="0" y="659083"/>
                  </a:lnTo>
                  <a:close/>
                </a:path>
              </a:pathLst>
            </a:custGeom>
            <a:grpFill/>
            <a:ln w="8113" cap="flat">
              <a:noFill/>
              <a:prstDash val="solid"/>
              <a:miter/>
            </a:ln>
          </p:spPr>
          <p:txBody>
            <a:bodyPr rtlCol="0" anchor="ctr"/>
            <a:lstStyle/>
            <a:p>
              <a:endParaRPr lang="fi-FI"/>
            </a:p>
          </p:txBody>
        </p:sp>
        <p:sp>
          <p:nvSpPr>
            <p:cNvPr id="56" name="Freeform 55">
              <a:extLst>
                <a:ext uri="{FF2B5EF4-FFF2-40B4-BE49-F238E27FC236}">
                  <a16:creationId xmlns:a16="http://schemas.microsoft.com/office/drawing/2014/main" id="{F368AE65-DE31-9734-59F3-BB6F174FD2FD}"/>
                </a:ext>
              </a:extLst>
            </p:cNvPr>
            <p:cNvSpPr/>
            <p:nvPr/>
          </p:nvSpPr>
          <p:spPr>
            <a:xfrm>
              <a:off x="8780050" y="2619788"/>
              <a:ext cx="1862942" cy="1796066"/>
            </a:xfrm>
            <a:custGeom>
              <a:avLst/>
              <a:gdLst>
                <a:gd name="connsiteX0" fmla="*/ 1858967 w 1862942"/>
                <a:gd name="connsiteY0" fmla="*/ 360414 h 1796066"/>
                <a:gd name="connsiteX1" fmla="*/ 1221597 w 1862942"/>
                <a:gd name="connsiteY1" fmla="*/ 0 h 1796066"/>
                <a:gd name="connsiteX2" fmla="*/ 633556 w 1862942"/>
                <a:gd name="connsiteY2" fmla="*/ 340860 h 1796066"/>
                <a:gd name="connsiteX3" fmla="*/ 588041 w 1862942"/>
                <a:gd name="connsiteY3" fmla="*/ 367149 h 1796066"/>
                <a:gd name="connsiteX4" fmla="*/ 0 w 1862942"/>
                <a:gd name="connsiteY4" fmla="*/ 708009 h 1796066"/>
                <a:gd name="connsiteX5" fmla="*/ 3975 w 1862942"/>
                <a:gd name="connsiteY5" fmla="*/ 1435571 h 1796066"/>
                <a:gd name="connsiteX6" fmla="*/ 641345 w 1862942"/>
                <a:gd name="connsiteY6" fmla="*/ 1796067 h 1796066"/>
                <a:gd name="connsiteX7" fmla="*/ 1229386 w 1862942"/>
                <a:gd name="connsiteY7" fmla="*/ 1455207 h 1796066"/>
                <a:gd name="connsiteX8" fmla="*/ 1274901 w 1862942"/>
                <a:gd name="connsiteY8" fmla="*/ 1428837 h 1796066"/>
                <a:gd name="connsiteX9" fmla="*/ 1862942 w 1862942"/>
                <a:gd name="connsiteY9" fmla="*/ 1088058 h 1796066"/>
                <a:gd name="connsiteX10" fmla="*/ 1858967 w 1862942"/>
                <a:gd name="connsiteY10" fmla="*/ 360414 h 1796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62942" h="1796066">
                  <a:moveTo>
                    <a:pt x="1858967" y="360414"/>
                  </a:moveTo>
                  <a:lnTo>
                    <a:pt x="1221597" y="0"/>
                  </a:lnTo>
                  <a:lnTo>
                    <a:pt x="633556" y="340860"/>
                  </a:lnTo>
                  <a:lnTo>
                    <a:pt x="588041" y="367149"/>
                  </a:lnTo>
                  <a:lnTo>
                    <a:pt x="0" y="708009"/>
                  </a:lnTo>
                  <a:lnTo>
                    <a:pt x="3975" y="1435571"/>
                  </a:lnTo>
                  <a:lnTo>
                    <a:pt x="641345" y="1796067"/>
                  </a:lnTo>
                  <a:lnTo>
                    <a:pt x="1229386" y="1455207"/>
                  </a:lnTo>
                  <a:lnTo>
                    <a:pt x="1274901" y="1428837"/>
                  </a:lnTo>
                  <a:lnTo>
                    <a:pt x="1862942" y="1088058"/>
                  </a:lnTo>
                  <a:lnTo>
                    <a:pt x="1858967" y="360414"/>
                  </a:lnTo>
                  <a:close/>
                </a:path>
              </a:pathLst>
            </a:custGeom>
            <a:grpFill/>
            <a:ln w="8113" cap="flat">
              <a:noFill/>
              <a:prstDash val="solid"/>
              <a:miter/>
            </a:ln>
          </p:spPr>
          <p:txBody>
            <a:bodyPr rtlCol="0" anchor="ctr"/>
            <a:lstStyle/>
            <a:p>
              <a:endParaRPr lang="fi-FI"/>
            </a:p>
          </p:txBody>
        </p:sp>
        <p:sp>
          <p:nvSpPr>
            <p:cNvPr id="57" name="Freeform 56">
              <a:extLst>
                <a:ext uri="{FF2B5EF4-FFF2-40B4-BE49-F238E27FC236}">
                  <a16:creationId xmlns:a16="http://schemas.microsoft.com/office/drawing/2014/main" id="{3EB62A70-E2BE-EB81-CB7E-8A349C855348}"/>
                </a:ext>
              </a:extLst>
            </p:cNvPr>
            <p:cNvSpPr/>
            <p:nvPr/>
          </p:nvSpPr>
          <p:spPr>
            <a:xfrm>
              <a:off x="4233440" y="2178561"/>
              <a:ext cx="571733" cy="656891"/>
            </a:xfrm>
            <a:custGeom>
              <a:avLst/>
              <a:gdLst>
                <a:gd name="connsiteX0" fmla="*/ 571734 w 571733"/>
                <a:gd name="connsiteY0" fmla="*/ 330069 h 656891"/>
                <a:gd name="connsiteX1" fmla="*/ 4138 w 571733"/>
                <a:gd name="connsiteY1" fmla="*/ 2353 h 656891"/>
                <a:gd name="connsiteX2" fmla="*/ 0 w 571733"/>
                <a:gd name="connsiteY2" fmla="*/ 0 h 656891"/>
                <a:gd name="connsiteX3" fmla="*/ 0 w 571733"/>
                <a:gd name="connsiteY3" fmla="*/ 4706 h 656891"/>
                <a:gd name="connsiteX4" fmla="*/ 0 w 571733"/>
                <a:gd name="connsiteY4" fmla="*/ 4787 h 656891"/>
                <a:gd name="connsiteX5" fmla="*/ 1947 w 571733"/>
                <a:gd name="connsiteY5" fmla="*/ 656892 h 656891"/>
                <a:gd name="connsiteX6" fmla="*/ 567596 w 571733"/>
                <a:gd name="connsiteY6" fmla="*/ 332503 h 656891"/>
                <a:gd name="connsiteX7" fmla="*/ 571734 w 571733"/>
                <a:gd name="connsiteY7" fmla="*/ 330069 h 656891"/>
                <a:gd name="connsiteX8" fmla="*/ 571734 w 571733"/>
                <a:gd name="connsiteY8" fmla="*/ 330069 h 656891"/>
                <a:gd name="connsiteX9" fmla="*/ 571734 w 571733"/>
                <a:gd name="connsiteY9" fmla="*/ 330069 h 656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733" h="656891">
                  <a:moveTo>
                    <a:pt x="571734" y="330069"/>
                  </a:moveTo>
                  <a:lnTo>
                    <a:pt x="4138" y="2353"/>
                  </a:lnTo>
                  <a:lnTo>
                    <a:pt x="0" y="0"/>
                  </a:lnTo>
                  <a:lnTo>
                    <a:pt x="0" y="4706"/>
                  </a:lnTo>
                  <a:lnTo>
                    <a:pt x="0" y="4787"/>
                  </a:lnTo>
                  <a:lnTo>
                    <a:pt x="1947" y="656892"/>
                  </a:lnTo>
                  <a:lnTo>
                    <a:pt x="567596" y="332503"/>
                  </a:lnTo>
                  <a:lnTo>
                    <a:pt x="571734" y="330069"/>
                  </a:lnTo>
                  <a:lnTo>
                    <a:pt x="571734" y="330069"/>
                  </a:lnTo>
                  <a:lnTo>
                    <a:pt x="571734" y="330069"/>
                  </a:lnTo>
                  <a:close/>
                </a:path>
              </a:pathLst>
            </a:custGeom>
            <a:grpFill/>
            <a:ln w="8113" cap="flat">
              <a:noFill/>
              <a:prstDash val="solid"/>
              <a:miter/>
            </a:ln>
          </p:spPr>
          <p:txBody>
            <a:bodyPr rtlCol="0" anchor="ctr"/>
            <a:lstStyle/>
            <a:p>
              <a:endParaRPr lang="fi-FI"/>
            </a:p>
          </p:txBody>
        </p:sp>
        <p:sp>
          <p:nvSpPr>
            <p:cNvPr id="58" name="Freeform 57">
              <a:extLst>
                <a:ext uri="{FF2B5EF4-FFF2-40B4-BE49-F238E27FC236}">
                  <a16:creationId xmlns:a16="http://schemas.microsoft.com/office/drawing/2014/main" id="{745AF834-0F13-73B9-A59E-F95A865B1A59}"/>
                </a:ext>
              </a:extLst>
            </p:cNvPr>
            <p:cNvSpPr/>
            <p:nvPr/>
          </p:nvSpPr>
          <p:spPr>
            <a:xfrm>
              <a:off x="3895852" y="2388708"/>
              <a:ext cx="3063607" cy="3100843"/>
            </a:xfrm>
            <a:custGeom>
              <a:avLst/>
              <a:gdLst>
                <a:gd name="connsiteX0" fmla="*/ 1972145 w 3063607"/>
                <a:gd name="connsiteY0" fmla="*/ 2663187 h 3100843"/>
                <a:gd name="connsiteX1" fmla="*/ 3049004 w 3063607"/>
                <a:gd name="connsiteY1" fmla="*/ 2036397 h 3100843"/>
                <a:gd name="connsiteX2" fmla="*/ 3063607 w 3063607"/>
                <a:gd name="connsiteY2" fmla="*/ 2027959 h 3100843"/>
                <a:gd name="connsiteX3" fmla="*/ 3063607 w 3063607"/>
                <a:gd name="connsiteY3" fmla="*/ 2021549 h 3100843"/>
                <a:gd name="connsiteX4" fmla="*/ 3056306 w 3063607"/>
                <a:gd name="connsiteY4" fmla="*/ 671821 h 3100843"/>
                <a:gd name="connsiteX5" fmla="*/ 1873165 w 3063607"/>
                <a:gd name="connsiteY5" fmla="*/ 0 h 3100843"/>
                <a:gd name="connsiteX6" fmla="*/ 781621 w 3063607"/>
                <a:gd name="connsiteY6" fmla="*/ 635228 h 3100843"/>
                <a:gd name="connsiteX7" fmla="*/ 697244 w 3063607"/>
                <a:gd name="connsiteY7" fmla="*/ 684397 h 3100843"/>
                <a:gd name="connsiteX8" fmla="*/ 0 w 3063607"/>
                <a:gd name="connsiteY8" fmla="*/ 1090168 h 3100843"/>
                <a:gd name="connsiteX9" fmla="*/ 0 w 3063607"/>
                <a:gd name="connsiteY9" fmla="*/ 2895484 h 3100843"/>
                <a:gd name="connsiteX10" fmla="*/ 361765 w 3063607"/>
                <a:gd name="connsiteY10" fmla="*/ 3100844 h 3100843"/>
                <a:gd name="connsiteX11" fmla="*/ 1220056 w 3063607"/>
                <a:gd name="connsiteY11" fmla="*/ 3100844 h 3100843"/>
                <a:gd name="connsiteX12" fmla="*/ 1887687 w 3063607"/>
                <a:gd name="connsiteY12" fmla="*/ 2712275 h 3100843"/>
                <a:gd name="connsiteX13" fmla="*/ 1972145 w 3063607"/>
                <a:gd name="connsiteY13" fmla="*/ 2663187 h 3100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063607" h="3100843">
                  <a:moveTo>
                    <a:pt x="1972145" y="2663187"/>
                  </a:moveTo>
                  <a:lnTo>
                    <a:pt x="3049004" y="2036397"/>
                  </a:lnTo>
                  <a:lnTo>
                    <a:pt x="3063607" y="2027959"/>
                  </a:lnTo>
                  <a:lnTo>
                    <a:pt x="3063607" y="2021549"/>
                  </a:lnTo>
                  <a:lnTo>
                    <a:pt x="3056306" y="671821"/>
                  </a:lnTo>
                  <a:lnTo>
                    <a:pt x="1873165" y="0"/>
                  </a:lnTo>
                  <a:lnTo>
                    <a:pt x="781621" y="635228"/>
                  </a:lnTo>
                  <a:lnTo>
                    <a:pt x="697244" y="684397"/>
                  </a:lnTo>
                  <a:lnTo>
                    <a:pt x="0" y="1090168"/>
                  </a:lnTo>
                  <a:lnTo>
                    <a:pt x="0" y="2895484"/>
                  </a:lnTo>
                  <a:lnTo>
                    <a:pt x="361765" y="3100844"/>
                  </a:lnTo>
                  <a:lnTo>
                    <a:pt x="1220056" y="3100844"/>
                  </a:lnTo>
                  <a:lnTo>
                    <a:pt x="1887687" y="2712275"/>
                  </a:lnTo>
                  <a:lnTo>
                    <a:pt x="1972145" y="2663187"/>
                  </a:lnTo>
                  <a:close/>
                </a:path>
              </a:pathLst>
            </a:custGeom>
            <a:grpFill/>
            <a:ln w="8113" cap="flat">
              <a:noFill/>
              <a:prstDash val="solid"/>
              <a:miter/>
            </a:ln>
          </p:spPr>
          <p:txBody>
            <a:bodyPr rtlCol="0" anchor="ctr"/>
            <a:lstStyle/>
            <a:p>
              <a:endParaRPr lang="fi-FI"/>
            </a:p>
          </p:txBody>
        </p:sp>
      </p:grpSp>
    </p:spTree>
    <p:extLst>
      <p:ext uri="{BB962C8B-B14F-4D97-AF65-F5344CB8AC3E}">
        <p14:creationId xmlns:p14="http://schemas.microsoft.com/office/powerpoint/2010/main" val="3473415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Välisivu Turkoosi B">
    <p:bg>
      <p:bgPr>
        <a:solidFill>
          <a:schemeClr val="accent5">
            <a:lumMod val="75000"/>
          </a:schemeClr>
        </a:solidFill>
        <a:effectLst/>
      </p:bgPr>
    </p:bg>
    <p:spTree>
      <p:nvGrpSpPr>
        <p:cNvPr id="1" name=""/>
        <p:cNvGrpSpPr/>
        <p:nvPr/>
      </p:nvGrpSpPr>
      <p:grpSpPr>
        <a:xfrm>
          <a:off x="0" y="0"/>
          <a:ext cx="0" cy="0"/>
          <a:chOff x="0" y="0"/>
          <a:chExt cx="0" cy="0"/>
        </a:xfrm>
      </p:grpSpPr>
      <p:sp>
        <p:nvSpPr>
          <p:cNvPr id="13" name="Graphic 7">
            <a:extLst>
              <a:ext uri="{FF2B5EF4-FFF2-40B4-BE49-F238E27FC236}">
                <a16:creationId xmlns:a16="http://schemas.microsoft.com/office/drawing/2014/main" id="{F04CEF84-F4DF-D756-3081-D00A18D1C042}"/>
              </a:ext>
            </a:extLst>
          </p:cNvPr>
          <p:cNvSpPr/>
          <p:nvPr userDrawn="1"/>
        </p:nvSpPr>
        <p:spPr>
          <a:xfrm>
            <a:off x="8124932" y="3483864"/>
            <a:ext cx="4271792" cy="4056722"/>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0000"/>
            </a:schemeClr>
          </a:solidFill>
          <a:ln w="8113" cap="flat">
            <a:noFill/>
            <a:prstDash val="solid"/>
            <a:miter/>
          </a:ln>
        </p:spPr>
        <p:txBody>
          <a:bodyPr rtlCol="0" anchor="ctr"/>
          <a:lstStyle/>
          <a:p>
            <a:endParaRPr lang="fi-FI"/>
          </a:p>
        </p:txBody>
      </p:sp>
      <p:sp>
        <p:nvSpPr>
          <p:cNvPr id="14" name="Graphic 7">
            <a:extLst>
              <a:ext uri="{FF2B5EF4-FFF2-40B4-BE49-F238E27FC236}">
                <a16:creationId xmlns:a16="http://schemas.microsoft.com/office/drawing/2014/main" id="{705CF7C5-1E1C-B0D1-20D5-8279CA691D6F}"/>
              </a:ext>
            </a:extLst>
          </p:cNvPr>
          <p:cNvSpPr/>
          <p:nvPr userDrawn="1"/>
        </p:nvSpPr>
        <p:spPr>
          <a:xfrm rot="20419886">
            <a:off x="9702505" y="2985178"/>
            <a:ext cx="2214464" cy="2102973"/>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4648"/>
            </a:schemeClr>
          </a:solidFill>
          <a:ln w="8113" cap="flat">
            <a:noFill/>
            <a:prstDash val="solid"/>
            <a:miter/>
          </a:ln>
        </p:spPr>
        <p:txBody>
          <a:bodyPr rtlCol="0" anchor="ctr"/>
          <a:lstStyle/>
          <a:p>
            <a:endParaRPr lang="fi-FI"/>
          </a:p>
        </p:txBody>
      </p:sp>
      <p:sp>
        <p:nvSpPr>
          <p:cNvPr id="9" name="Graphic 7">
            <a:extLst>
              <a:ext uri="{FF2B5EF4-FFF2-40B4-BE49-F238E27FC236}">
                <a16:creationId xmlns:a16="http://schemas.microsoft.com/office/drawing/2014/main" id="{1A31641E-B428-8DFE-D8D0-F57315B37C26}"/>
              </a:ext>
            </a:extLst>
          </p:cNvPr>
          <p:cNvSpPr/>
          <p:nvPr/>
        </p:nvSpPr>
        <p:spPr>
          <a:xfrm>
            <a:off x="88967" y="-417411"/>
            <a:ext cx="7497433" cy="7119963"/>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0000"/>
            </a:schemeClr>
          </a:solidFill>
          <a:ln w="8113" cap="flat">
            <a:noFill/>
            <a:prstDash val="solid"/>
            <a:miter/>
          </a:ln>
        </p:spPr>
        <p:txBody>
          <a:bodyPr rtlCol="0" anchor="ctr"/>
          <a:lstStyle/>
          <a:p>
            <a:endParaRPr lang="fi-FI"/>
          </a:p>
        </p:txBody>
      </p:sp>
      <p:sp>
        <p:nvSpPr>
          <p:cNvPr id="2" name="Title 1">
            <a:extLst>
              <a:ext uri="{FF2B5EF4-FFF2-40B4-BE49-F238E27FC236}">
                <a16:creationId xmlns:a16="http://schemas.microsoft.com/office/drawing/2014/main" id="{1EBF331B-DF78-E6C9-69F2-5BAA36506DA0}"/>
              </a:ext>
            </a:extLst>
          </p:cNvPr>
          <p:cNvSpPr>
            <a:spLocks noGrp="1"/>
          </p:cNvSpPr>
          <p:nvPr>
            <p:ph type="title" hasCustomPrompt="1"/>
          </p:nvPr>
        </p:nvSpPr>
        <p:spPr>
          <a:xfrm>
            <a:off x="603503" y="1709738"/>
            <a:ext cx="10743947" cy="2852737"/>
          </a:xfrm>
        </p:spPr>
        <p:txBody>
          <a:bodyPr anchor="b">
            <a:normAutofit/>
          </a:bodyPr>
          <a:lstStyle>
            <a:lvl1pPr>
              <a:defRPr sz="4800">
                <a:solidFill>
                  <a:schemeClr val="bg1"/>
                </a:solidFill>
              </a:defRPr>
            </a:lvl1pPr>
          </a:lstStyle>
          <a:p>
            <a:r>
              <a:rPr lang="en-GB" dirty="0" err="1"/>
              <a:t>Otsikko</a:t>
            </a:r>
            <a:endParaRPr lang="fi-FI" dirty="0"/>
          </a:p>
        </p:txBody>
      </p:sp>
      <p:sp>
        <p:nvSpPr>
          <p:cNvPr id="3" name="Text Placeholder 2">
            <a:extLst>
              <a:ext uri="{FF2B5EF4-FFF2-40B4-BE49-F238E27FC236}">
                <a16:creationId xmlns:a16="http://schemas.microsoft.com/office/drawing/2014/main" id="{5E3AE639-4328-95D8-681D-D71D26CA33B7}"/>
              </a:ext>
            </a:extLst>
          </p:cNvPr>
          <p:cNvSpPr>
            <a:spLocks noGrp="1"/>
          </p:cNvSpPr>
          <p:nvPr>
            <p:ph type="body" idx="1" hasCustomPrompt="1"/>
          </p:nvPr>
        </p:nvSpPr>
        <p:spPr>
          <a:xfrm>
            <a:off x="603503" y="4589463"/>
            <a:ext cx="11064241" cy="1500187"/>
          </a:xfrm>
        </p:spPr>
        <p:txBody>
          <a:bodyPr/>
          <a:lstStyle>
            <a:lvl1pPr marL="0" indent="0">
              <a:buNone/>
              <a:defRPr sz="2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err="1"/>
              <a:t>Alaotsikko</a:t>
            </a:r>
            <a:endParaRPr lang="en-GB" dirty="0"/>
          </a:p>
        </p:txBody>
      </p:sp>
      <p:sp>
        <p:nvSpPr>
          <p:cNvPr id="10" name="Graphic 7">
            <a:extLst>
              <a:ext uri="{FF2B5EF4-FFF2-40B4-BE49-F238E27FC236}">
                <a16:creationId xmlns:a16="http://schemas.microsoft.com/office/drawing/2014/main" id="{1FD9F0C6-69B8-FEDA-960F-DABF578C64F9}"/>
              </a:ext>
            </a:extLst>
          </p:cNvPr>
          <p:cNvSpPr/>
          <p:nvPr userDrawn="1"/>
        </p:nvSpPr>
        <p:spPr>
          <a:xfrm rot="20419886">
            <a:off x="1916413" y="325831"/>
            <a:ext cx="5286746" cy="5020577"/>
          </a:xfrm>
          <a:custGeom>
            <a:avLst/>
            <a:gdLst>
              <a:gd name="connsiteX0" fmla="*/ 677529 w 3813587"/>
              <a:gd name="connsiteY0" fmla="*/ 318547 h 3621586"/>
              <a:gd name="connsiteX1" fmla="*/ 0 w 3813587"/>
              <a:gd name="connsiteY1" fmla="*/ 2129381 h 3621586"/>
              <a:gd name="connsiteX2" fmla="*/ 1229224 w 3813587"/>
              <a:gd name="connsiteY2" fmla="*/ 3621586 h 3621586"/>
              <a:gd name="connsiteX3" fmla="*/ 3136058 w 3813587"/>
              <a:gd name="connsiteY3" fmla="*/ 3302958 h 3621586"/>
              <a:gd name="connsiteX4" fmla="*/ 3813588 w 3813587"/>
              <a:gd name="connsiteY4" fmla="*/ 1492206 h 3621586"/>
              <a:gd name="connsiteX5" fmla="*/ 2584283 w 3813587"/>
              <a:gd name="connsiteY5" fmla="*/ 0 h 3621586"/>
              <a:gd name="connsiteX6" fmla="*/ 677529 w 3813587"/>
              <a:gd name="connsiteY6" fmla="*/ 318547 h 3621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13587" h="3621586">
                <a:moveTo>
                  <a:pt x="677529" y="318547"/>
                </a:moveTo>
                <a:lnTo>
                  <a:pt x="0" y="2129381"/>
                </a:lnTo>
                <a:lnTo>
                  <a:pt x="1229224" y="3621586"/>
                </a:lnTo>
                <a:lnTo>
                  <a:pt x="3136058" y="3302958"/>
                </a:lnTo>
                <a:lnTo>
                  <a:pt x="3813588" y="1492206"/>
                </a:lnTo>
                <a:lnTo>
                  <a:pt x="2584283" y="0"/>
                </a:lnTo>
                <a:lnTo>
                  <a:pt x="677529" y="318547"/>
                </a:lnTo>
                <a:close/>
              </a:path>
            </a:pathLst>
          </a:custGeom>
          <a:solidFill>
            <a:schemeClr val="bg1">
              <a:alpha val="10000"/>
            </a:schemeClr>
          </a:solidFill>
          <a:ln w="8113" cap="flat">
            <a:noFill/>
            <a:prstDash val="solid"/>
            <a:miter/>
          </a:ln>
        </p:spPr>
        <p:txBody>
          <a:bodyPr rtlCol="0" anchor="ctr"/>
          <a:lstStyle/>
          <a:p>
            <a:endParaRPr lang="fi-FI"/>
          </a:p>
        </p:txBody>
      </p:sp>
      <p:sp>
        <p:nvSpPr>
          <p:cNvPr id="17" name="TextBox 16">
            <a:extLst>
              <a:ext uri="{FF2B5EF4-FFF2-40B4-BE49-F238E27FC236}">
                <a16:creationId xmlns:a16="http://schemas.microsoft.com/office/drawing/2014/main" id="{ACD14D5A-873B-5B72-DD09-2A03ED4EED3E}"/>
              </a:ext>
            </a:extLst>
          </p:cNvPr>
          <p:cNvSpPr txBox="1"/>
          <p:nvPr userDrawn="1"/>
        </p:nvSpPr>
        <p:spPr>
          <a:xfrm>
            <a:off x="8375904" y="-557784"/>
            <a:ext cx="184731" cy="369332"/>
          </a:xfrm>
          <a:prstGeom prst="rect">
            <a:avLst/>
          </a:prstGeom>
          <a:noFill/>
        </p:spPr>
        <p:txBody>
          <a:bodyPr wrap="none" rtlCol="0">
            <a:spAutoFit/>
          </a:bodyPr>
          <a:lstStyle/>
          <a:p>
            <a:endParaRPr lang="fi-FI"/>
          </a:p>
        </p:txBody>
      </p:sp>
      <p:grpSp>
        <p:nvGrpSpPr>
          <p:cNvPr id="4" name="Group 3">
            <a:extLst>
              <a:ext uri="{FF2B5EF4-FFF2-40B4-BE49-F238E27FC236}">
                <a16:creationId xmlns:a16="http://schemas.microsoft.com/office/drawing/2014/main" id="{FBA6DF77-75CF-491C-A6A5-69421FB8B2FC}"/>
              </a:ext>
            </a:extLst>
          </p:cNvPr>
          <p:cNvGrpSpPr/>
          <p:nvPr userDrawn="1"/>
        </p:nvGrpSpPr>
        <p:grpSpPr>
          <a:xfrm>
            <a:off x="10907325" y="6338062"/>
            <a:ext cx="708603" cy="242507"/>
            <a:chOff x="4201088" y="3011626"/>
            <a:chExt cx="3851969" cy="1318270"/>
          </a:xfrm>
          <a:solidFill>
            <a:schemeClr val="bg1"/>
          </a:solidFill>
        </p:grpSpPr>
        <p:sp>
          <p:nvSpPr>
            <p:cNvPr id="5" name="Freeform 4">
              <a:extLst>
                <a:ext uri="{FF2B5EF4-FFF2-40B4-BE49-F238E27FC236}">
                  <a16:creationId xmlns:a16="http://schemas.microsoft.com/office/drawing/2014/main" id="{3F634D7D-9082-F7E1-A3EB-01F8E66BF4EB}"/>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6" name="Freeform 5">
              <a:extLst>
                <a:ext uri="{FF2B5EF4-FFF2-40B4-BE49-F238E27FC236}">
                  <a16:creationId xmlns:a16="http://schemas.microsoft.com/office/drawing/2014/main" id="{83F032B5-4808-137F-1865-7C26DCAED5F7}"/>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7" name="Freeform 6">
              <a:extLst>
                <a:ext uri="{FF2B5EF4-FFF2-40B4-BE49-F238E27FC236}">
                  <a16:creationId xmlns:a16="http://schemas.microsoft.com/office/drawing/2014/main" id="{84AF5D3D-EF31-ADD3-6B38-E4F027DB4059}"/>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2553650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Tyhjä sivu">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1278F4-06B8-C580-17DF-7E9A1D273A2E}"/>
              </a:ext>
            </a:extLst>
          </p:cNvPr>
          <p:cNvSpPr>
            <a:spLocks noGrp="1"/>
          </p:cNvSpPr>
          <p:nvPr>
            <p:ph type="dt" sz="half" idx="10"/>
          </p:nvPr>
        </p:nvSpPr>
        <p:spPr/>
        <p:txBody>
          <a:bodyPr/>
          <a:lstStyle/>
          <a:p>
            <a:fld id="{F8E401C0-04BA-B24C-862B-7FCCB0FB4396}" type="datetimeFigureOut">
              <a:rPr lang="fi-FI" smtClean="0"/>
              <a:t>12.10.2024</a:t>
            </a:fld>
            <a:endParaRPr lang="fi-FI"/>
          </a:p>
        </p:txBody>
      </p:sp>
      <p:sp>
        <p:nvSpPr>
          <p:cNvPr id="3" name="Footer Placeholder 2">
            <a:extLst>
              <a:ext uri="{FF2B5EF4-FFF2-40B4-BE49-F238E27FC236}">
                <a16:creationId xmlns:a16="http://schemas.microsoft.com/office/drawing/2014/main" id="{868D411D-724B-9F62-8896-A7474D26095E}"/>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9D2CF72E-1168-0A6A-A9F9-6884672A8497}"/>
              </a:ext>
            </a:extLst>
          </p:cNvPr>
          <p:cNvSpPr>
            <a:spLocks noGrp="1"/>
          </p:cNvSpPr>
          <p:nvPr>
            <p:ph type="sldNum" sz="quarter" idx="12"/>
          </p:nvPr>
        </p:nvSpPr>
        <p:spPr/>
        <p:txBody>
          <a:bodyPr/>
          <a:lstStyle/>
          <a:p>
            <a:fld id="{FA425643-7145-EF4C-9D69-55240E8E787D}" type="slidenum">
              <a:rPr lang="fi-FI" smtClean="0"/>
              <a:t>‹#›</a:t>
            </a:fld>
            <a:endParaRPr lang="fi-FI"/>
          </a:p>
        </p:txBody>
      </p:sp>
      <p:grpSp>
        <p:nvGrpSpPr>
          <p:cNvPr id="5" name="Group 4">
            <a:extLst>
              <a:ext uri="{FF2B5EF4-FFF2-40B4-BE49-F238E27FC236}">
                <a16:creationId xmlns:a16="http://schemas.microsoft.com/office/drawing/2014/main" id="{C964A176-8E9F-C8E4-3B84-7F64F1598E3F}"/>
              </a:ext>
            </a:extLst>
          </p:cNvPr>
          <p:cNvGrpSpPr/>
          <p:nvPr userDrawn="1"/>
        </p:nvGrpSpPr>
        <p:grpSpPr>
          <a:xfrm>
            <a:off x="10726664" y="6233637"/>
            <a:ext cx="895263" cy="420044"/>
            <a:chOff x="4166594" y="2469850"/>
            <a:chExt cx="3854059" cy="1808267"/>
          </a:xfrm>
        </p:grpSpPr>
        <p:sp>
          <p:nvSpPr>
            <p:cNvPr id="6" name="Freeform 5">
              <a:extLst>
                <a:ext uri="{FF2B5EF4-FFF2-40B4-BE49-F238E27FC236}">
                  <a16:creationId xmlns:a16="http://schemas.microsoft.com/office/drawing/2014/main" id="{90D1AB1F-59AC-D03B-78AB-E0F18D188F42}"/>
                </a:ext>
              </a:extLst>
            </p:cNvPr>
            <p:cNvSpPr/>
            <p:nvPr/>
          </p:nvSpPr>
          <p:spPr>
            <a:xfrm>
              <a:off x="4166594" y="2469850"/>
              <a:ext cx="3854059" cy="1808267"/>
            </a:xfrm>
            <a:custGeom>
              <a:avLst/>
              <a:gdLst>
                <a:gd name="connsiteX0" fmla="*/ 0 w 3854059"/>
                <a:gd name="connsiteY0" fmla="*/ 0 h 1808267"/>
                <a:gd name="connsiteX1" fmla="*/ 0 w 3854059"/>
                <a:gd name="connsiteY1" fmla="*/ 1808268 h 1808267"/>
                <a:gd name="connsiteX2" fmla="*/ 3458657 w 3854059"/>
                <a:gd name="connsiteY2" fmla="*/ 1808268 h 1808267"/>
                <a:gd name="connsiteX3" fmla="*/ 3854060 w 3854059"/>
                <a:gd name="connsiteY3" fmla="*/ 0 h 1808267"/>
                <a:gd name="connsiteX4" fmla="*/ 0 w 3854059"/>
                <a:gd name="connsiteY4" fmla="*/ 0 h 180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4059" h="1808267">
                  <a:moveTo>
                    <a:pt x="0" y="0"/>
                  </a:moveTo>
                  <a:lnTo>
                    <a:pt x="0" y="1808268"/>
                  </a:lnTo>
                  <a:lnTo>
                    <a:pt x="3458657" y="1808268"/>
                  </a:lnTo>
                  <a:lnTo>
                    <a:pt x="3854060" y="0"/>
                  </a:lnTo>
                  <a:lnTo>
                    <a:pt x="0" y="0"/>
                  </a:lnTo>
                  <a:close/>
                </a:path>
              </a:pathLst>
            </a:custGeom>
            <a:solidFill>
              <a:srgbClr val="FF4438"/>
            </a:solidFill>
            <a:ln w="9503" cap="flat">
              <a:noFill/>
              <a:prstDash val="solid"/>
              <a:miter/>
            </a:ln>
          </p:spPr>
          <p:txBody>
            <a:bodyPr rtlCol="0" anchor="ctr"/>
            <a:lstStyle/>
            <a:p>
              <a:endParaRPr lang="fi-FI"/>
            </a:p>
          </p:txBody>
        </p:sp>
        <p:sp>
          <p:nvSpPr>
            <p:cNvPr id="7" name="Freeform 6">
              <a:extLst>
                <a:ext uri="{FF2B5EF4-FFF2-40B4-BE49-F238E27FC236}">
                  <a16:creationId xmlns:a16="http://schemas.microsoft.com/office/drawing/2014/main" id="{915F64D5-342B-5EEC-0AE6-4C7B03C9E223}"/>
                </a:ext>
              </a:extLst>
            </p:cNvPr>
            <p:cNvSpPr/>
            <p:nvPr/>
          </p:nvSpPr>
          <p:spPr>
            <a:xfrm>
              <a:off x="4712803" y="2922346"/>
              <a:ext cx="695684" cy="857970"/>
            </a:xfrm>
            <a:custGeom>
              <a:avLst/>
              <a:gdLst>
                <a:gd name="connsiteX0" fmla="*/ 532145 w 695684"/>
                <a:gd name="connsiteY0" fmla="*/ 363786 h 857970"/>
                <a:gd name="connsiteX1" fmla="*/ 294960 w 695684"/>
                <a:gd name="connsiteY1" fmla="*/ 297253 h 857970"/>
                <a:gd name="connsiteX2" fmla="*/ 240225 w 695684"/>
                <a:gd name="connsiteY2" fmla="*/ 248996 h 857970"/>
                <a:gd name="connsiteX3" fmla="*/ 294485 w 695684"/>
                <a:gd name="connsiteY3" fmla="*/ 214064 h 857970"/>
                <a:gd name="connsiteX4" fmla="*/ 634773 w 695684"/>
                <a:gd name="connsiteY4" fmla="*/ 214064 h 857970"/>
                <a:gd name="connsiteX5" fmla="*/ 634773 w 695684"/>
                <a:gd name="connsiteY5" fmla="*/ 0 h 857970"/>
                <a:gd name="connsiteX6" fmla="*/ 262652 w 695684"/>
                <a:gd name="connsiteY6" fmla="*/ 0 h 857970"/>
                <a:gd name="connsiteX7" fmla="*/ 0 w 695684"/>
                <a:gd name="connsiteY7" fmla="*/ 256420 h 857970"/>
                <a:gd name="connsiteX8" fmla="*/ 187486 w 695684"/>
                <a:gd name="connsiteY8" fmla="*/ 505321 h 857970"/>
                <a:gd name="connsiteX9" fmla="*/ 410607 w 695684"/>
                <a:gd name="connsiteY9" fmla="*/ 572044 h 857970"/>
                <a:gd name="connsiteX10" fmla="*/ 455364 w 695684"/>
                <a:gd name="connsiteY10" fmla="*/ 612020 h 857970"/>
                <a:gd name="connsiteX11" fmla="*/ 388086 w 695684"/>
                <a:gd name="connsiteY11" fmla="*/ 655709 h 857970"/>
                <a:gd name="connsiteX12" fmla="*/ 14634 w 695684"/>
                <a:gd name="connsiteY12" fmla="*/ 655709 h 857970"/>
                <a:gd name="connsiteX13" fmla="*/ 14634 w 695684"/>
                <a:gd name="connsiteY13" fmla="*/ 857971 h 857970"/>
                <a:gd name="connsiteX14" fmla="*/ 390841 w 695684"/>
                <a:gd name="connsiteY14" fmla="*/ 857971 h 857970"/>
                <a:gd name="connsiteX15" fmla="*/ 695684 w 695684"/>
                <a:gd name="connsiteY15" fmla="*/ 591651 h 857970"/>
                <a:gd name="connsiteX16" fmla="*/ 532335 w 695684"/>
                <a:gd name="connsiteY16" fmla="*/ 363881 h 857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5684" h="857970">
                  <a:moveTo>
                    <a:pt x="532145" y="363786"/>
                  </a:moveTo>
                  <a:lnTo>
                    <a:pt x="294960" y="297253"/>
                  </a:lnTo>
                  <a:cubicBezTo>
                    <a:pt x="253529" y="285165"/>
                    <a:pt x="240225" y="275457"/>
                    <a:pt x="240225" y="248996"/>
                  </a:cubicBezTo>
                  <a:cubicBezTo>
                    <a:pt x="240225" y="231768"/>
                    <a:pt x="254289" y="214064"/>
                    <a:pt x="294485" y="214064"/>
                  </a:cubicBezTo>
                  <a:lnTo>
                    <a:pt x="634773" y="214064"/>
                  </a:lnTo>
                  <a:lnTo>
                    <a:pt x="634773" y="0"/>
                  </a:lnTo>
                  <a:lnTo>
                    <a:pt x="262652" y="0"/>
                  </a:lnTo>
                  <a:cubicBezTo>
                    <a:pt x="128095" y="0"/>
                    <a:pt x="0" y="101845"/>
                    <a:pt x="0" y="256420"/>
                  </a:cubicBezTo>
                  <a:cubicBezTo>
                    <a:pt x="0" y="388247"/>
                    <a:pt x="76401" y="471817"/>
                    <a:pt x="187486" y="505321"/>
                  </a:cubicBezTo>
                  <a:lnTo>
                    <a:pt x="410607" y="572044"/>
                  </a:lnTo>
                  <a:cubicBezTo>
                    <a:pt x="450328" y="584037"/>
                    <a:pt x="455364" y="593270"/>
                    <a:pt x="455364" y="612020"/>
                  </a:cubicBezTo>
                  <a:cubicBezTo>
                    <a:pt x="455364" y="643811"/>
                    <a:pt x="428852" y="655709"/>
                    <a:pt x="388086" y="655709"/>
                  </a:cubicBezTo>
                  <a:lnTo>
                    <a:pt x="14634" y="655709"/>
                  </a:lnTo>
                  <a:lnTo>
                    <a:pt x="14634" y="857971"/>
                  </a:lnTo>
                  <a:lnTo>
                    <a:pt x="390841" y="857971"/>
                  </a:lnTo>
                  <a:cubicBezTo>
                    <a:pt x="568920" y="857971"/>
                    <a:pt x="695684" y="762218"/>
                    <a:pt x="695684" y="591651"/>
                  </a:cubicBezTo>
                  <a:cubicBezTo>
                    <a:pt x="695684" y="439646"/>
                    <a:pt x="613772" y="388723"/>
                    <a:pt x="532335" y="363881"/>
                  </a:cubicBezTo>
                </a:path>
              </a:pathLst>
            </a:custGeom>
            <a:solidFill>
              <a:srgbClr val="FFFFFF"/>
            </a:solidFill>
            <a:ln w="9503" cap="flat">
              <a:noFill/>
              <a:prstDash val="solid"/>
              <a:miter/>
            </a:ln>
          </p:spPr>
          <p:txBody>
            <a:bodyPr rtlCol="0" anchor="ctr"/>
            <a:lstStyle/>
            <a:p>
              <a:endParaRPr lang="fi-FI"/>
            </a:p>
          </p:txBody>
        </p:sp>
        <p:sp>
          <p:nvSpPr>
            <p:cNvPr id="8" name="Freeform 7">
              <a:extLst>
                <a:ext uri="{FF2B5EF4-FFF2-40B4-BE49-F238E27FC236}">
                  <a16:creationId xmlns:a16="http://schemas.microsoft.com/office/drawing/2014/main" id="{D5B3C146-41EC-78B3-B39B-B8DBE16B672B}"/>
                </a:ext>
              </a:extLst>
            </p:cNvPr>
            <p:cNvSpPr/>
            <p:nvPr/>
          </p:nvSpPr>
          <p:spPr>
            <a:xfrm>
              <a:off x="6349053" y="2922250"/>
              <a:ext cx="870817" cy="858065"/>
            </a:xfrm>
            <a:custGeom>
              <a:avLst/>
              <a:gdLst>
                <a:gd name="connsiteX0" fmla="*/ 870817 w 870817"/>
                <a:gd name="connsiteY0" fmla="*/ 0 h 858065"/>
                <a:gd name="connsiteX1" fmla="*/ 572911 w 870817"/>
                <a:gd name="connsiteY1" fmla="*/ 0 h 858065"/>
                <a:gd name="connsiteX2" fmla="*/ 259135 w 870817"/>
                <a:gd name="connsiteY2" fmla="*/ 405666 h 858065"/>
                <a:gd name="connsiteX3" fmla="*/ 259135 w 870817"/>
                <a:gd name="connsiteY3" fmla="*/ 0 h 858065"/>
                <a:gd name="connsiteX4" fmla="*/ 0 w 870817"/>
                <a:gd name="connsiteY4" fmla="*/ 0 h 858065"/>
                <a:gd name="connsiteX5" fmla="*/ 0 w 870817"/>
                <a:gd name="connsiteY5" fmla="*/ 858066 h 858065"/>
                <a:gd name="connsiteX6" fmla="*/ 259135 w 870817"/>
                <a:gd name="connsiteY6" fmla="*/ 858066 h 858065"/>
                <a:gd name="connsiteX7" fmla="*/ 259135 w 870817"/>
                <a:gd name="connsiteY7" fmla="*/ 436410 h 858065"/>
                <a:gd name="connsiteX8" fmla="*/ 572911 w 870817"/>
                <a:gd name="connsiteY8" fmla="*/ 858066 h 858065"/>
                <a:gd name="connsiteX9" fmla="*/ 870817 w 870817"/>
                <a:gd name="connsiteY9" fmla="*/ 858066 h 858065"/>
                <a:gd name="connsiteX10" fmla="*/ 527109 w 870817"/>
                <a:gd name="connsiteY10" fmla="*/ 420705 h 858065"/>
                <a:gd name="connsiteX11" fmla="*/ 870817 w 870817"/>
                <a:gd name="connsiteY11" fmla="*/ 0 h 858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0817" h="858065">
                  <a:moveTo>
                    <a:pt x="870817" y="0"/>
                  </a:moveTo>
                  <a:lnTo>
                    <a:pt x="572911" y="0"/>
                  </a:lnTo>
                  <a:lnTo>
                    <a:pt x="259135" y="405666"/>
                  </a:lnTo>
                  <a:lnTo>
                    <a:pt x="259135" y="0"/>
                  </a:lnTo>
                  <a:lnTo>
                    <a:pt x="0" y="0"/>
                  </a:lnTo>
                  <a:lnTo>
                    <a:pt x="0" y="858066"/>
                  </a:lnTo>
                  <a:lnTo>
                    <a:pt x="259135" y="858066"/>
                  </a:lnTo>
                  <a:lnTo>
                    <a:pt x="259135" y="436410"/>
                  </a:lnTo>
                  <a:lnTo>
                    <a:pt x="572911" y="858066"/>
                  </a:lnTo>
                  <a:lnTo>
                    <a:pt x="870817" y="858066"/>
                  </a:lnTo>
                  <a:lnTo>
                    <a:pt x="527109" y="420705"/>
                  </a:lnTo>
                  <a:lnTo>
                    <a:pt x="870817" y="0"/>
                  </a:lnTo>
                  <a:close/>
                </a:path>
              </a:pathLst>
            </a:custGeom>
            <a:solidFill>
              <a:srgbClr val="FFFFFF"/>
            </a:solidFill>
            <a:ln w="9503" cap="flat">
              <a:noFill/>
              <a:prstDash val="solid"/>
              <a:miter/>
            </a:ln>
          </p:spPr>
          <p:txBody>
            <a:bodyPr rtlCol="0" anchor="ctr"/>
            <a:lstStyle/>
            <a:p>
              <a:endParaRPr lang="fi-FI"/>
            </a:p>
          </p:txBody>
        </p:sp>
        <p:sp>
          <p:nvSpPr>
            <p:cNvPr id="9" name="Freeform 8">
              <a:extLst>
                <a:ext uri="{FF2B5EF4-FFF2-40B4-BE49-F238E27FC236}">
                  <a16:creationId xmlns:a16="http://schemas.microsoft.com/office/drawing/2014/main" id="{FE6CD497-0BD2-C245-B75C-965E8C6FD2A6}"/>
                </a:ext>
              </a:extLst>
            </p:cNvPr>
            <p:cNvSpPr/>
            <p:nvPr/>
          </p:nvSpPr>
          <p:spPr>
            <a:xfrm>
              <a:off x="5380455" y="2922250"/>
              <a:ext cx="933439" cy="857875"/>
            </a:xfrm>
            <a:custGeom>
              <a:avLst/>
              <a:gdLst>
                <a:gd name="connsiteX0" fmla="*/ 564644 w 933439"/>
                <a:gd name="connsiteY0" fmla="*/ 0 h 857875"/>
                <a:gd name="connsiteX1" fmla="*/ 329930 w 933439"/>
                <a:gd name="connsiteY1" fmla="*/ 0 h 857875"/>
                <a:gd name="connsiteX2" fmla="*/ 0 w 933439"/>
                <a:gd name="connsiteY2" fmla="*/ 857876 h 857875"/>
                <a:gd name="connsiteX3" fmla="*/ 234714 w 933439"/>
                <a:gd name="connsiteY3" fmla="*/ 857876 h 857875"/>
                <a:gd name="connsiteX4" fmla="*/ 299997 w 933439"/>
                <a:gd name="connsiteY4" fmla="*/ 688261 h 857875"/>
                <a:gd name="connsiteX5" fmla="*/ 633443 w 933439"/>
                <a:gd name="connsiteY5" fmla="*/ 688261 h 857875"/>
                <a:gd name="connsiteX6" fmla="*/ 698630 w 933439"/>
                <a:gd name="connsiteY6" fmla="*/ 857876 h 857875"/>
                <a:gd name="connsiteX7" fmla="*/ 933439 w 933439"/>
                <a:gd name="connsiteY7" fmla="*/ 857876 h 857875"/>
                <a:gd name="connsiteX8" fmla="*/ 603510 w 933439"/>
                <a:gd name="connsiteY8" fmla="*/ 0 h 857875"/>
                <a:gd name="connsiteX9" fmla="*/ 564739 w 933439"/>
                <a:gd name="connsiteY9" fmla="*/ 0 h 857875"/>
                <a:gd name="connsiteX10" fmla="*/ 373357 w 933439"/>
                <a:gd name="connsiteY10" fmla="*/ 497326 h 857875"/>
                <a:gd name="connsiteX11" fmla="*/ 466577 w 933439"/>
                <a:gd name="connsiteY11" fmla="*/ 254993 h 857875"/>
                <a:gd name="connsiteX12" fmla="*/ 559703 w 933439"/>
                <a:gd name="connsiteY12" fmla="*/ 497326 h 857875"/>
                <a:gd name="connsiteX13" fmla="*/ 373357 w 933439"/>
                <a:gd name="connsiteY13" fmla="*/ 497326 h 857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33439" h="857875">
                  <a:moveTo>
                    <a:pt x="564644" y="0"/>
                  </a:moveTo>
                  <a:lnTo>
                    <a:pt x="329930" y="0"/>
                  </a:lnTo>
                  <a:lnTo>
                    <a:pt x="0" y="857876"/>
                  </a:lnTo>
                  <a:lnTo>
                    <a:pt x="234714" y="857876"/>
                  </a:lnTo>
                  <a:lnTo>
                    <a:pt x="299997" y="688261"/>
                  </a:lnTo>
                  <a:lnTo>
                    <a:pt x="633443" y="688261"/>
                  </a:lnTo>
                  <a:lnTo>
                    <a:pt x="698630" y="857876"/>
                  </a:lnTo>
                  <a:lnTo>
                    <a:pt x="933439" y="857876"/>
                  </a:lnTo>
                  <a:lnTo>
                    <a:pt x="603510" y="0"/>
                  </a:lnTo>
                  <a:lnTo>
                    <a:pt x="564739" y="0"/>
                  </a:lnTo>
                  <a:close/>
                  <a:moveTo>
                    <a:pt x="373357" y="497326"/>
                  </a:moveTo>
                  <a:lnTo>
                    <a:pt x="466577" y="254993"/>
                  </a:lnTo>
                  <a:lnTo>
                    <a:pt x="559703" y="497326"/>
                  </a:lnTo>
                  <a:lnTo>
                    <a:pt x="373357" y="497326"/>
                  </a:lnTo>
                  <a:close/>
                </a:path>
              </a:pathLst>
            </a:custGeom>
            <a:solidFill>
              <a:srgbClr val="FFFFFF"/>
            </a:solid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560009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9F7F1">
            <a:alpha val="20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A83A1F-5B1B-2ACE-3FF8-38D701834489}"/>
              </a:ext>
            </a:extLst>
          </p:cNvPr>
          <p:cNvSpPr>
            <a:spLocks noGrp="1"/>
          </p:cNvSpPr>
          <p:nvPr>
            <p:ph type="title"/>
          </p:nvPr>
        </p:nvSpPr>
        <p:spPr>
          <a:xfrm>
            <a:off x="587375" y="765174"/>
            <a:ext cx="11001121" cy="925513"/>
          </a:xfrm>
          <a:prstGeom prst="rect">
            <a:avLst/>
          </a:prstGeom>
        </p:spPr>
        <p:txBody>
          <a:bodyPr vert="horz" lIns="91440" tIns="45720" rIns="91440" bIns="45720" rtlCol="0" anchor="t">
            <a:normAutofit/>
          </a:bodyPr>
          <a:lstStyle/>
          <a:p>
            <a:r>
              <a:rPr lang="fi-FI"/>
              <a:t>Muokkaa ots. perustyyl. napsautt.</a:t>
            </a:r>
            <a:endParaRPr lang="fi-FI" dirty="0"/>
          </a:p>
        </p:txBody>
      </p:sp>
      <p:sp>
        <p:nvSpPr>
          <p:cNvPr id="3" name="Text Placeholder 2">
            <a:extLst>
              <a:ext uri="{FF2B5EF4-FFF2-40B4-BE49-F238E27FC236}">
                <a16:creationId xmlns:a16="http://schemas.microsoft.com/office/drawing/2014/main" id="{ED112254-4C3D-0B32-0DC5-C80BC9E67C3E}"/>
              </a:ext>
            </a:extLst>
          </p:cNvPr>
          <p:cNvSpPr>
            <a:spLocks noGrp="1"/>
          </p:cNvSpPr>
          <p:nvPr>
            <p:ph type="body" idx="1"/>
          </p:nvPr>
        </p:nvSpPr>
        <p:spPr>
          <a:xfrm>
            <a:off x="587376" y="1844675"/>
            <a:ext cx="11001120" cy="4016629"/>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Date Placeholder 3">
            <a:extLst>
              <a:ext uri="{FF2B5EF4-FFF2-40B4-BE49-F238E27FC236}">
                <a16:creationId xmlns:a16="http://schemas.microsoft.com/office/drawing/2014/main" id="{A6DB0B4E-7818-1F06-B429-B390D36AFAEA}"/>
              </a:ext>
            </a:extLst>
          </p:cNvPr>
          <p:cNvSpPr>
            <a:spLocks noGrp="1"/>
          </p:cNvSpPr>
          <p:nvPr>
            <p:ph type="dt" sz="half" idx="2"/>
          </p:nvPr>
        </p:nvSpPr>
        <p:spPr>
          <a:xfrm>
            <a:off x="1184619" y="6330188"/>
            <a:ext cx="1097280" cy="365125"/>
          </a:xfrm>
          <a:prstGeom prst="rect">
            <a:avLst/>
          </a:prstGeom>
        </p:spPr>
        <p:txBody>
          <a:bodyPr vert="horz" lIns="90000" tIns="45720" rIns="91440" bIns="45720" rtlCol="0" anchor="ctr"/>
          <a:lstStyle>
            <a:lvl1pPr algn="l">
              <a:defRPr sz="800">
                <a:solidFill>
                  <a:schemeClr val="tx1">
                    <a:tint val="82000"/>
                  </a:schemeClr>
                </a:solidFill>
              </a:defRPr>
            </a:lvl1pPr>
          </a:lstStyle>
          <a:p>
            <a:fld id="{F8E401C0-04BA-B24C-862B-7FCCB0FB4396}" type="datetimeFigureOut">
              <a:rPr lang="fi-FI" smtClean="0"/>
              <a:pPr/>
              <a:t>12.10.2024</a:t>
            </a:fld>
            <a:endParaRPr lang="fi-FI"/>
          </a:p>
        </p:txBody>
      </p:sp>
      <p:sp>
        <p:nvSpPr>
          <p:cNvPr id="5" name="Footer Placeholder 4">
            <a:extLst>
              <a:ext uri="{FF2B5EF4-FFF2-40B4-BE49-F238E27FC236}">
                <a16:creationId xmlns:a16="http://schemas.microsoft.com/office/drawing/2014/main" id="{CDEF1BDF-8AB1-F126-52D0-DE3087635974}"/>
              </a:ext>
            </a:extLst>
          </p:cNvPr>
          <p:cNvSpPr>
            <a:spLocks noGrp="1"/>
          </p:cNvSpPr>
          <p:nvPr>
            <p:ph type="ftr" sz="quarter" idx="3"/>
          </p:nvPr>
        </p:nvSpPr>
        <p:spPr>
          <a:xfrm>
            <a:off x="2695070" y="6330188"/>
            <a:ext cx="3108960" cy="365125"/>
          </a:xfrm>
          <a:prstGeom prst="rect">
            <a:avLst/>
          </a:prstGeom>
        </p:spPr>
        <p:txBody>
          <a:bodyPr vert="horz" lIns="90000" tIns="45720" rIns="91440" bIns="45720" rtlCol="0" anchor="ctr"/>
          <a:lstStyle>
            <a:lvl1pPr algn="l">
              <a:defRPr sz="800">
                <a:solidFill>
                  <a:schemeClr val="tx1">
                    <a:tint val="82000"/>
                  </a:schemeClr>
                </a:solidFill>
              </a:defRPr>
            </a:lvl1pPr>
          </a:lstStyle>
          <a:p>
            <a:endParaRPr lang="fi-FI"/>
          </a:p>
        </p:txBody>
      </p:sp>
      <p:sp>
        <p:nvSpPr>
          <p:cNvPr id="6" name="Slide Number Placeholder 5">
            <a:extLst>
              <a:ext uri="{FF2B5EF4-FFF2-40B4-BE49-F238E27FC236}">
                <a16:creationId xmlns:a16="http://schemas.microsoft.com/office/drawing/2014/main" id="{D8DB6B29-A751-D5D8-FA09-FA4C37FD25F2}"/>
              </a:ext>
            </a:extLst>
          </p:cNvPr>
          <p:cNvSpPr>
            <a:spLocks noGrp="1"/>
          </p:cNvSpPr>
          <p:nvPr>
            <p:ph type="sldNum" sz="quarter" idx="4"/>
          </p:nvPr>
        </p:nvSpPr>
        <p:spPr>
          <a:xfrm>
            <a:off x="603503" y="6330188"/>
            <a:ext cx="407613" cy="365125"/>
          </a:xfrm>
          <a:prstGeom prst="rect">
            <a:avLst/>
          </a:prstGeom>
        </p:spPr>
        <p:txBody>
          <a:bodyPr vert="horz" lIns="90000" tIns="45720" rIns="0" bIns="45720" rtlCol="0" anchor="ctr"/>
          <a:lstStyle>
            <a:lvl1pPr algn="l">
              <a:defRPr sz="800">
                <a:solidFill>
                  <a:schemeClr val="tx1">
                    <a:tint val="82000"/>
                  </a:schemeClr>
                </a:solidFill>
              </a:defRPr>
            </a:lvl1pPr>
          </a:lstStyle>
          <a:p>
            <a:fld id="{FA425643-7145-EF4C-9D69-55240E8E787D}" type="slidenum">
              <a:rPr lang="fi-FI" smtClean="0"/>
              <a:pPr/>
              <a:t>‹#›</a:t>
            </a:fld>
            <a:endParaRPr lang="fi-FI"/>
          </a:p>
        </p:txBody>
      </p:sp>
      <p:grpSp>
        <p:nvGrpSpPr>
          <p:cNvPr id="16" name="Group 15">
            <a:extLst>
              <a:ext uri="{FF2B5EF4-FFF2-40B4-BE49-F238E27FC236}">
                <a16:creationId xmlns:a16="http://schemas.microsoft.com/office/drawing/2014/main" id="{E2E26089-8481-A0DC-9A03-363CD4DB9EF9}"/>
              </a:ext>
            </a:extLst>
          </p:cNvPr>
          <p:cNvGrpSpPr/>
          <p:nvPr userDrawn="1"/>
        </p:nvGrpSpPr>
        <p:grpSpPr>
          <a:xfrm>
            <a:off x="10907325" y="6338062"/>
            <a:ext cx="708603" cy="242507"/>
            <a:chOff x="4201088" y="3011626"/>
            <a:chExt cx="3851969" cy="1318270"/>
          </a:xfrm>
          <a:solidFill>
            <a:schemeClr val="accent1"/>
          </a:solidFill>
        </p:grpSpPr>
        <p:sp>
          <p:nvSpPr>
            <p:cNvPr id="13" name="Freeform 12">
              <a:extLst>
                <a:ext uri="{FF2B5EF4-FFF2-40B4-BE49-F238E27FC236}">
                  <a16:creationId xmlns:a16="http://schemas.microsoft.com/office/drawing/2014/main" id="{624818DE-8F8E-4705-D381-8C52C570F6FC}"/>
                </a:ext>
              </a:extLst>
            </p:cNvPr>
            <p:cNvSpPr/>
            <p:nvPr/>
          </p:nvSpPr>
          <p:spPr>
            <a:xfrm>
              <a:off x="4201088" y="3011817"/>
              <a:ext cx="1068851" cy="1317985"/>
            </a:xfrm>
            <a:custGeom>
              <a:avLst/>
              <a:gdLst>
                <a:gd name="connsiteX0" fmla="*/ 817698 w 1068851"/>
                <a:gd name="connsiteY0" fmla="*/ 558909 h 1317985"/>
                <a:gd name="connsiteX1" fmla="*/ 453368 w 1068851"/>
                <a:gd name="connsiteY1" fmla="*/ 456683 h 1317985"/>
                <a:gd name="connsiteX2" fmla="*/ 369176 w 1068851"/>
                <a:gd name="connsiteY2" fmla="*/ 382537 h 1317985"/>
                <a:gd name="connsiteX3" fmla="*/ 452418 w 1068851"/>
                <a:gd name="connsiteY3" fmla="*/ 328854 h 1317985"/>
                <a:gd name="connsiteX4" fmla="*/ 975346 w 1068851"/>
                <a:gd name="connsiteY4" fmla="*/ 328854 h 1317985"/>
                <a:gd name="connsiteX5" fmla="*/ 975346 w 1068851"/>
                <a:gd name="connsiteY5" fmla="*/ 0 h 1317985"/>
                <a:gd name="connsiteX6" fmla="*/ 403575 w 1068851"/>
                <a:gd name="connsiteY6" fmla="*/ 0 h 1317985"/>
                <a:gd name="connsiteX7" fmla="*/ 0 w 1068851"/>
                <a:gd name="connsiteY7" fmla="*/ 394054 h 1317985"/>
                <a:gd name="connsiteX8" fmla="*/ 288118 w 1068851"/>
                <a:gd name="connsiteY8" fmla="*/ 776305 h 1317985"/>
                <a:gd name="connsiteX9" fmla="*/ 630782 w 1068851"/>
                <a:gd name="connsiteY9" fmla="*/ 878911 h 1317985"/>
                <a:gd name="connsiteX10" fmla="*/ 699676 w 1068851"/>
                <a:gd name="connsiteY10" fmla="*/ 940303 h 1317985"/>
                <a:gd name="connsiteX11" fmla="*/ 596287 w 1068851"/>
                <a:gd name="connsiteY11" fmla="*/ 1007407 h 1317985"/>
                <a:gd name="connsiteX12" fmla="*/ 22331 w 1068851"/>
                <a:gd name="connsiteY12" fmla="*/ 1007407 h 1317985"/>
                <a:gd name="connsiteX13" fmla="*/ 22331 w 1068851"/>
                <a:gd name="connsiteY13" fmla="*/ 1317986 h 1317985"/>
                <a:gd name="connsiteX14" fmla="*/ 600469 w 1068851"/>
                <a:gd name="connsiteY14" fmla="*/ 1317986 h 1317985"/>
                <a:gd name="connsiteX15" fmla="*/ 1068851 w 1068851"/>
                <a:gd name="connsiteY15" fmla="*/ 908893 h 1317985"/>
                <a:gd name="connsiteX16" fmla="*/ 817793 w 1068851"/>
                <a:gd name="connsiteY16" fmla="*/ 559004 h 1317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68851" h="1317985">
                  <a:moveTo>
                    <a:pt x="817698" y="558909"/>
                  </a:moveTo>
                  <a:lnTo>
                    <a:pt x="453368" y="456683"/>
                  </a:lnTo>
                  <a:cubicBezTo>
                    <a:pt x="389606" y="438123"/>
                    <a:pt x="369176" y="423084"/>
                    <a:pt x="369176" y="382537"/>
                  </a:cubicBezTo>
                  <a:cubicBezTo>
                    <a:pt x="369176" y="355981"/>
                    <a:pt x="390841" y="328854"/>
                    <a:pt x="452418" y="328854"/>
                  </a:cubicBezTo>
                  <a:lnTo>
                    <a:pt x="975346" y="328854"/>
                  </a:lnTo>
                  <a:lnTo>
                    <a:pt x="975346" y="0"/>
                  </a:lnTo>
                  <a:lnTo>
                    <a:pt x="403575" y="0"/>
                  </a:lnTo>
                  <a:cubicBezTo>
                    <a:pt x="196799" y="0"/>
                    <a:pt x="0" y="156289"/>
                    <a:pt x="0" y="394054"/>
                  </a:cubicBezTo>
                  <a:cubicBezTo>
                    <a:pt x="0" y="596315"/>
                    <a:pt x="117452" y="724811"/>
                    <a:pt x="288118" y="776305"/>
                  </a:cubicBezTo>
                  <a:lnTo>
                    <a:pt x="630782" y="878911"/>
                  </a:lnTo>
                  <a:cubicBezTo>
                    <a:pt x="691693" y="897091"/>
                    <a:pt x="699676" y="911463"/>
                    <a:pt x="699676" y="940303"/>
                  </a:cubicBezTo>
                  <a:cubicBezTo>
                    <a:pt x="699676" y="989227"/>
                    <a:pt x="658814" y="1007407"/>
                    <a:pt x="596287" y="1007407"/>
                  </a:cubicBezTo>
                  <a:lnTo>
                    <a:pt x="22331" y="1007407"/>
                  </a:lnTo>
                  <a:lnTo>
                    <a:pt x="22331" y="1317986"/>
                  </a:lnTo>
                  <a:lnTo>
                    <a:pt x="600469" y="1317986"/>
                  </a:lnTo>
                  <a:cubicBezTo>
                    <a:pt x="874238" y="1317986"/>
                    <a:pt x="1068851" y="1170644"/>
                    <a:pt x="1068851" y="908893"/>
                  </a:cubicBezTo>
                  <a:cubicBezTo>
                    <a:pt x="1068851" y="675316"/>
                    <a:pt x="943132" y="596982"/>
                    <a:pt x="817793" y="559004"/>
                  </a:cubicBezTo>
                </a:path>
              </a:pathLst>
            </a:custGeom>
            <a:grpFill/>
            <a:ln w="9503" cap="flat">
              <a:noFill/>
              <a:prstDash val="solid"/>
              <a:miter/>
            </a:ln>
          </p:spPr>
          <p:txBody>
            <a:bodyPr rtlCol="0" anchor="ctr"/>
            <a:lstStyle/>
            <a:p>
              <a:endParaRPr lang="fi-FI"/>
            </a:p>
          </p:txBody>
        </p:sp>
        <p:sp>
          <p:nvSpPr>
            <p:cNvPr id="14" name="Freeform 13">
              <a:extLst>
                <a:ext uri="{FF2B5EF4-FFF2-40B4-BE49-F238E27FC236}">
                  <a16:creationId xmlns:a16="http://schemas.microsoft.com/office/drawing/2014/main" id="{11564CE2-AFAD-9E90-6B91-FBE644379E4A}"/>
                </a:ext>
              </a:extLst>
            </p:cNvPr>
            <p:cNvSpPr/>
            <p:nvPr/>
          </p:nvSpPr>
          <p:spPr>
            <a:xfrm>
              <a:off x="6714998" y="3011626"/>
              <a:ext cx="1338059" cy="1318270"/>
            </a:xfrm>
            <a:custGeom>
              <a:avLst/>
              <a:gdLst>
                <a:gd name="connsiteX0" fmla="*/ 879939 w 1338059"/>
                <a:gd name="connsiteY0" fmla="*/ 0 h 1318270"/>
                <a:gd name="connsiteX1" fmla="*/ 398158 w 1338059"/>
                <a:gd name="connsiteY1" fmla="*/ 623157 h 1318270"/>
                <a:gd name="connsiteX2" fmla="*/ 398158 w 1338059"/>
                <a:gd name="connsiteY2" fmla="*/ 0 h 1318270"/>
                <a:gd name="connsiteX3" fmla="*/ 0 w 1338059"/>
                <a:gd name="connsiteY3" fmla="*/ 0 h 1318270"/>
                <a:gd name="connsiteX4" fmla="*/ 0 w 1338059"/>
                <a:gd name="connsiteY4" fmla="*/ 1318271 h 1318270"/>
                <a:gd name="connsiteX5" fmla="*/ 398158 w 1338059"/>
                <a:gd name="connsiteY5" fmla="*/ 1318271 h 1318270"/>
                <a:gd name="connsiteX6" fmla="*/ 398158 w 1338059"/>
                <a:gd name="connsiteY6" fmla="*/ 670462 h 1318270"/>
                <a:gd name="connsiteX7" fmla="*/ 879939 w 1338059"/>
                <a:gd name="connsiteY7" fmla="*/ 1318271 h 1318270"/>
                <a:gd name="connsiteX8" fmla="*/ 1338059 w 1338059"/>
                <a:gd name="connsiteY8" fmla="*/ 1318271 h 1318270"/>
                <a:gd name="connsiteX9" fmla="*/ 809715 w 1338059"/>
                <a:gd name="connsiteY9" fmla="*/ 646476 h 1318270"/>
                <a:gd name="connsiteX10" fmla="*/ 1338059 w 1338059"/>
                <a:gd name="connsiteY10" fmla="*/ 0 h 1318270"/>
                <a:gd name="connsiteX11" fmla="*/ 879939 w 1338059"/>
                <a:gd name="connsiteY11"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8059" h="1318270">
                  <a:moveTo>
                    <a:pt x="879939" y="0"/>
                  </a:moveTo>
                  <a:lnTo>
                    <a:pt x="398158" y="623157"/>
                  </a:lnTo>
                  <a:lnTo>
                    <a:pt x="398158" y="0"/>
                  </a:lnTo>
                  <a:lnTo>
                    <a:pt x="0" y="0"/>
                  </a:lnTo>
                  <a:lnTo>
                    <a:pt x="0" y="1318271"/>
                  </a:lnTo>
                  <a:lnTo>
                    <a:pt x="398158" y="1318271"/>
                  </a:lnTo>
                  <a:lnTo>
                    <a:pt x="398158" y="670462"/>
                  </a:lnTo>
                  <a:lnTo>
                    <a:pt x="879939" y="1318271"/>
                  </a:lnTo>
                  <a:lnTo>
                    <a:pt x="1338059" y="1318271"/>
                  </a:lnTo>
                  <a:lnTo>
                    <a:pt x="809715" y="646476"/>
                  </a:lnTo>
                  <a:lnTo>
                    <a:pt x="1338059" y="0"/>
                  </a:lnTo>
                  <a:lnTo>
                    <a:pt x="879939" y="0"/>
                  </a:lnTo>
                  <a:close/>
                </a:path>
              </a:pathLst>
            </a:custGeom>
            <a:grpFill/>
            <a:ln w="9503" cap="flat">
              <a:noFill/>
              <a:prstDash val="solid"/>
              <a:miter/>
            </a:ln>
          </p:spPr>
          <p:txBody>
            <a:bodyPr rtlCol="0" anchor="ctr"/>
            <a:lstStyle/>
            <a:p>
              <a:endParaRPr lang="fi-FI"/>
            </a:p>
          </p:txBody>
        </p:sp>
        <p:sp>
          <p:nvSpPr>
            <p:cNvPr id="15" name="Freeform 14">
              <a:extLst>
                <a:ext uri="{FF2B5EF4-FFF2-40B4-BE49-F238E27FC236}">
                  <a16:creationId xmlns:a16="http://schemas.microsoft.com/office/drawing/2014/main" id="{7F61DC8D-0357-575D-E8C9-6B104A9817F5}"/>
                </a:ext>
              </a:extLst>
            </p:cNvPr>
            <p:cNvSpPr/>
            <p:nvPr/>
          </p:nvSpPr>
          <p:spPr>
            <a:xfrm>
              <a:off x="5226703" y="3011626"/>
              <a:ext cx="1433750" cy="1318270"/>
            </a:xfrm>
            <a:custGeom>
              <a:avLst/>
              <a:gdLst>
                <a:gd name="connsiteX0" fmla="*/ 717255 w 1433750"/>
                <a:gd name="connsiteY0" fmla="*/ 391769 h 1318270"/>
                <a:gd name="connsiteX1" fmla="*/ 860174 w 1433750"/>
                <a:gd name="connsiteY1" fmla="*/ 763741 h 1318270"/>
                <a:gd name="connsiteX2" fmla="*/ 573956 w 1433750"/>
                <a:gd name="connsiteY2" fmla="*/ 763741 h 1318270"/>
                <a:gd name="connsiteX3" fmla="*/ 717160 w 1433750"/>
                <a:gd name="connsiteY3" fmla="*/ 391769 h 1318270"/>
                <a:gd name="connsiteX4" fmla="*/ 506963 w 1433750"/>
                <a:gd name="connsiteY4" fmla="*/ 0 h 1318270"/>
                <a:gd name="connsiteX5" fmla="*/ 0 w 1433750"/>
                <a:gd name="connsiteY5" fmla="*/ 1318271 h 1318270"/>
                <a:gd name="connsiteX6" fmla="*/ 360813 w 1433750"/>
                <a:gd name="connsiteY6" fmla="*/ 1318271 h 1318270"/>
                <a:gd name="connsiteX7" fmla="*/ 460971 w 1433750"/>
                <a:gd name="connsiteY7" fmla="*/ 1057472 h 1318270"/>
                <a:gd name="connsiteX8" fmla="*/ 973350 w 1433750"/>
                <a:gd name="connsiteY8" fmla="*/ 1057472 h 1318270"/>
                <a:gd name="connsiteX9" fmla="*/ 1073508 w 1433750"/>
                <a:gd name="connsiteY9" fmla="*/ 1318271 h 1318270"/>
                <a:gd name="connsiteX10" fmla="*/ 1433751 w 1433750"/>
                <a:gd name="connsiteY10" fmla="*/ 1318271 h 1318270"/>
                <a:gd name="connsiteX11" fmla="*/ 927073 w 1433750"/>
                <a:gd name="connsiteY11" fmla="*/ 0 h 1318270"/>
                <a:gd name="connsiteX12" fmla="*/ 506868 w 1433750"/>
                <a:gd name="connsiteY12" fmla="*/ 0 h 1318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33750" h="1318270">
                  <a:moveTo>
                    <a:pt x="717255" y="391769"/>
                  </a:moveTo>
                  <a:lnTo>
                    <a:pt x="860174" y="763741"/>
                  </a:lnTo>
                  <a:lnTo>
                    <a:pt x="573956" y="763741"/>
                  </a:lnTo>
                  <a:lnTo>
                    <a:pt x="717160" y="391769"/>
                  </a:lnTo>
                  <a:close/>
                  <a:moveTo>
                    <a:pt x="506963" y="0"/>
                  </a:moveTo>
                  <a:lnTo>
                    <a:pt x="0" y="1318271"/>
                  </a:lnTo>
                  <a:lnTo>
                    <a:pt x="360813" y="1318271"/>
                  </a:lnTo>
                  <a:lnTo>
                    <a:pt x="460971" y="1057472"/>
                  </a:lnTo>
                  <a:lnTo>
                    <a:pt x="973350" y="1057472"/>
                  </a:lnTo>
                  <a:lnTo>
                    <a:pt x="1073508" y="1318271"/>
                  </a:lnTo>
                  <a:lnTo>
                    <a:pt x="1433751" y="1318271"/>
                  </a:lnTo>
                  <a:lnTo>
                    <a:pt x="927073" y="0"/>
                  </a:lnTo>
                  <a:lnTo>
                    <a:pt x="506868" y="0"/>
                  </a:lnTo>
                  <a:close/>
                </a:path>
              </a:pathLst>
            </a:custGeom>
            <a:grpFill/>
            <a:ln w="9503" cap="flat">
              <a:noFill/>
              <a:prstDash val="solid"/>
              <a:miter/>
            </a:ln>
          </p:spPr>
          <p:txBody>
            <a:bodyPr rtlCol="0" anchor="ctr"/>
            <a:lstStyle/>
            <a:p>
              <a:endParaRPr lang="fi-FI"/>
            </a:p>
          </p:txBody>
        </p:sp>
      </p:grpSp>
    </p:spTree>
    <p:extLst>
      <p:ext uri="{BB962C8B-B14F-4D97-AF65-F5344CB8AC3E}">
        <p14:creationId xmlns:p14="http://schemas.microsoft.com/office/powerpoint/2010/main" val="57652611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63" r:id="rId4"/>
    <p:sldLayoutId id="2147483664" r:id="rId5"/>
    <p:sldLayoutId id="2147483661" r:id="rId6"/>
    <p:sldLayoutId id="2147483665" r:id="rId7"/>
    <p:sldLayoutId id="2147483662" r:id="rId8"/>
    <p:sldLayoutId id="2147483655" r:id="rId9"/>
    <p:sldLayoutId id="2147483650" r:id="rId10"/>
    <p:sldLayoutId id="2147483666" r:id="rId11"/>
    <p:sldLayoutId id="2147483652" r:id="rId12"/>
    <p:sldLayoutId id="2147483669" r:id="rId13"/>
    <p:sldLayoutId id="2147483673" r:id="rId14"/>
    <p:sldLayoutId id="2147483676" r:id="rId15"/>
    <p:sldLayoutId id="2147483654" r:id="rId16"/>
    <p:sldLayoutId id="2147483674" r:id="rId17"/>
    <p:sldLayoutId id="2147483675" r:id="rId18"/>
    <p:sldLayoutId id="2147483670" r:id="rId19"/>
    <p:sldLayoutId id="2147483671" r:id="rId20"/>
    <p:sldLayoutId id="2147483657" r:id="rId21"/>
    <p:sldLayoutId id="2147483667" r:id="rId22"/>
    <p:sldLayoutId id="2147483677" r:id="rId23"/>
    <p:sldLayoutId id="2147483678" r:id="rId24"/>
    <p:sldLayoutId id="2147483672" r:id="rId25"/>
  </p:sldLayoutIdLs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lumMod val="65000"/>
              <a:lumOff val="35000"/>
            </a:schemeClr>
          </a:solidFill>
          <a:latin typeface="+mn-lt"/>
          <a:ea typeface="+mn-ea"/>
          <a:cs typeface="+mn-cs"/>
        </a:defRPr>
      </a:lvl1pPr>
      <a:lvl2pPr marL="273050" indent="-273050" algn="l" defTabSz="914400" rtl="0" eaLnBrk="1" latinLnBrk="0" hangingPunct="1">
        <a:lnSpc>
          <a:spcPct val="90000"/>
        </a:lnSpc>
        <a:spcBef>
          <a:spcPts val="500"/>
        </a:spcBef>
        <a:buFont typeface="Arial" panose="020B0604020202020204" pitchFamily="34" charset="0"/>
        <a:buChar char="•"/>
        <a:tabLst/>
        <a:defRPr sz="1800" kern="1200">
          <a:solidFill>
            <a:schemeClr val="tx1">
              <a:lumMod val="65000"/>
              <a:lumOff val="35000"/>
            </a:schemeClr>
          </a:solidFill>
          <a:latin typeface="+mn-lt"/>
          <a:ea typeface="+mn-ea"/>
          <a:cs typeface="+mn-cs"/>
        </a:defRPr>
      </a:lvl2pPr>
      <a:lvl3pPr marL="492125" indent="-219075" algn="l" defTabSz="914400" rtl="0" eaLnBrk="1" latinLnBrk="0" hangingPunct="1">
        <a:lnSpc>
          <a:spcPct val="90000"/>
        </a:lnSpc>
        <a:spcBef>
          <a:spcPts val="500"/>
        </a:spcBef>
        <a:buFont typeface="System Font Regular"/>
        <a:buChar char="-"/>
        <a:tabLst/>
        <a:defRPr sz="1800" kern="1200">
          <a:solidFill>
            <a:schemeClr val="tx1">
              <a:lumMod val="65000"/>
              <a:lumOff val="35000"/>
            </a:schemeClr>
          </a:solidFill>
          <a:latin typeface="+mn-lt"/>
          <a:ea typeface="+mn-ea"/>
          <a:cs typeface="+mn-cs"/>
        </a:defRPr>
      </a:lvl3pPr>
      <a:lvl4pPr marL="711200" indent="-219075" algn="l" defTabSz="914400" rtl="0" eaLnBrk="1" latinLnBrk="0" hangingPunct="1">
        <a:lnSpc>
          <a:spcPct val="90000"/>
        </a:lnSpc>
        <a:spcBef>
          <a:spcPts val="500"/>
        </a:spcBef>
        <a:buFont typeface="Arial" panose="020B0604020202020204" pitchFamily="34" charset="0"/>
        <a:buChar char="•"/>
        <a:tabLst/>
        <a:defRPr sz="1800" kern="1200">
          <a:solidFill>
            <a:schemeClr val="tx1">
              <a:lumMod val="65000"/>
              <a:lumOff val="35000"/>
            </a:schemeClr>
          </a:solidFill>
          <a:latin typeface="+mn-lt"/>
          <a:ea typeface="+mn-ea"/>
          <a:cs typeface="+mn-cs"/>
        </a:defRPr>
      </a:lvl4pPr>
      <a:lvl5pPr marL="985838" indent="-274638" algn="l" defTabSz="914400" rtl="0" eaLnBrk="1" latinLnBrk="0" hangingPunct="1">
        <a:lnSpc>
          <a:spcPct val="90000"/>
        </a:lnSpc>
        <a:spcBef>
          <a:spcPts val="500"/>
        </a:spcBef>
        <a:buFont typeface="System Font Regular"/>
        <a:buChar char="-"/>
        <a:tabLst/>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4133" userDrawn="1">
          <p15:clr>
            <a:srgbClr val="F26B43"/>
          </p15:clr>
        </p15:guide>
        <p15:guide id="4" pos="7310" userDrawn="1">
          <p15:clr>
            <a:srgbClr val="F26B43"/>
          </p15:clr>
        </p15:guide>
        <p15:guide id="5" pos="370" userDrawn="1">
          <p15:clr>
            <a:srgbClr val="F26B43"/>
          </p15:clr>
        </p15:guide>
        <p15:guide id="6" orient="horz" pos="482" userDrawn="1">
          <p15:clr>
            <a:srgbClr val="F26B43"/>
          </p15:clr>
        </p15:guide>
        <p15:guide id="7" orient="horz" pos="1162" userDrawn="1">
          <p15:clr>
            <a:srgbClr val="F26B43"/>
          </p15:clr>
        </p15:guide>
        <p15:guide id="8" pos="3772" userDrawn="1">
          <p15:clr>
            <a:srgbClr val="F26B43"/>
          </p15:clr>
        </p15:guide>
        <p15:guide id="9" pos="3908" userDrawn="1">
          <p15:clr>
            <a:srgbClr val="F26B43"/>
          </p15:clr>
        </p15:guide>
        <p15:guide id="10" orient="horz" pos="370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B8275-DE97-8EAF-C9A9-16B713FDFECD}"/>
              </a:ext>
            </a:extLst>
          </p:cNvPr>
          <p:cNvSpPr>
            <a:spLocks noGrp="1"/>
          </p:cNvSpPr>
          <p:nvPr>
            <p:ph type="ctrTitle"/>
          </p:nvPr>
        </p:nvSpPr>
        <p:spPr/>
        <p:txBody>
          <a:bodyPr>
            <a:normAutofit fontScale="90000"/>
          </a:bodyPr>
          <a:lstStyle/>
          <a:p>
            <a:r>
              <a:rPr lang="fi-FI"/>
              <a:t>Paikallinen sopiminen</a:t>
            </a:r>
            <a:br>
              <a:rPr lang="fi-FI"/>
            </a:br>
            <a:r>
              <a:rPr lang="fi-FI"/>
              <a:t>Ansiosidonnainen työttömyysturva</a:t>
            </a:r>
            <a:br>
              <a:rPr lang="fi-FI"/>
            </a:br>
            <a:endParaRPr lang="fi-FI" dirty="0"/>
          </a:p>
        </p:txBody>
      </p:sp>
      <p:sp>
        <p:nvSpPr>
          <p:cNvPr id="3" name="Subtitle 2">
            <a:extLst>
              <a:ext uri="{FF2B5EF4-FFF2-40B4-BE49-F238E27FC236}">
                <a16:creationId xmlns:a16="http://schemas.microsoft.com/office/drawing/2014/main" id="{2F136487-644B-F53E-26ED-6EF4BF887E52}"/>
              </a:ext>
            </a:extLst>
          </p:cNvPr>
          <p:cNvSpPr>
            <a:spLocks noGrp="1"/>
          </p:cNvSpPr>
          <p:nvPr>
            <p:ph type="subTitle" idx="1"/>
          </p:nvPr>
        </p:nvSpPr>
        <p:spPr>
          <a:xfrm>
            <a:off x="1524000" y="5479994"/>
            <a:ext cx="9144000" cy="365125"/>
          </a:xfrm>
        </p:spPr>
        <p:txBody>
          <a:bodyPr>
            <a:normAutofit fontScale="92500" lnSpcReduction="10000"/>
          </a:bodyPr>
          <a:lstStyle/>
          <a:p>
            <a:r>
              <a:rPr lang="fi-FI"/>
              <a:t>Kristiina Linna, Somero 12.10.2024</a:t>
            </a:r>
            <a:endParaRPr lang="fi-FI" dirty="0"/>
          </a:p>
        </p:txBody>
      </p:sp>
    </p:spTree>
    <p:extLst>
      <p:ext uri="{BB962C8B-B14F-4D97-AF65-F5344CB8AC3E}">
        <p14:creationId xmlns:p14="http://schemas.microsoft.com/office/powerpoint/2010/main" val="3265800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C52B11-9F03-0986-7702-8C311260296C}"/>
              </a:ext>
            </a:extLst>
          </p:cNvPr>
          <p:cNvSpPr>
            <a:spLocks noGrp="1"/>
          </p:cNvSpPr>
          <p:nvPr>
            <p:ph type="title"/>
          </p:nvPr>
        </p:nvSpPr>
        <p:spPr>
          <a:xfrm>
            <a:off x="523367" y="179958"/>
            <a:ext cx="11001121" cy="925513"/>
          </a:xfrm>
        </p:spPr>
        <p:txBody>
          <a:bodyPr>
            <a:normAutofit/>
          </a:bodyPr>
          <a:lstStyle/>
          <a:p>
            <a:r>
              <a:rPr lang="fi-FI"/>
              <a:t>Paikallisen sopimisen laajentaminen</a:t>
            </a:r>
            <a:endParaRPr lang="fi-FI" dirty="0"/>
          </a:p>
        </p:txBody>
      </p:sp>
      <p:sp>
        <p:nvSpPr>
          <p:cNvPr id="5" name="Text Placeholder 4">
            <a:extLst>
              <a:ext uri="{FF2B5EF4-FFF2-40B4-BE49-F238E27FC236}">
                <a16:creationId xmlns:a16="http://schemas.microsoft.com/office/drawing/2014/main" id="{D7FD591D-032F-4547-27BB-7F8E15B55805}"/>
              </a:ext>
            </a:extLst>
          </p:cNvPr>
          <p:cNvSpPr>
            <a:spLocks noGrp="1"/>
          </p:cNvSpPr>
          <p:nvPr>
            <p:ph type="body" sz="quarter" idx="13"/>
          </p:nvPr>
        </p:nvSpPr>
        <p:spPr>
          <a:xfrm>
            <a:off x="587375" y="1401001"/>
            <a:ext cx="8455025" cy="5036375"/>
          </a:xfrm>
        </p:spPr>
        <p:txBody>
          <a:bodyPr>
            <a:normAutofit/>
          </a:bodyPr>
          <a:lstStyle/>
          <a:p>
            <a:pPr marL="342900" indent="-342900">
              <a:buFont typeface="Arial" panose="020B0604020202020204" pitchFamily="34" charset="0"/>
              <a:buChar char="•"/>
            </a:pPr>
            <a:r>
              <a:rPr lang="fi-FI"/>
              <a:t>Petteri Orpon hallituksen ohjelmassa mukana paikallisen sopimisen laajentaminen järjestäytymättömien työnantajien yrityksiin</a:t>
            </a:r>
          </a:p>
          <a:p>
            <a:pPr marL="342900" indent="-342900">
              <a:buFont typeface="Arial" panose="020B0604020202020204" pitchFamily="34" charset="0"/>
              <a:buChar char="•"/>
            </a:pPr>
            <a:r>
              <a:rPr lang="fi-FI"/>
              <a:t>Ammattiyhdistysliike  ja vasemmistopuolueet vastustavat laajentamista</a:t>
            </a:r>
          </a:p>
          <a:p>
            <a:pPr marL="342900" indent="-342900">
              <a:buFont typeface="Arial" panose="020B0604020202020204" pitchFamily="34" charset="0"/>
              <a:buChar char="•"/>
            </a:pPr>
            <a:r>
              <a:rPr lang="fi-FI"/>
              <a:t>Tärkeää, että työpaikalla olevat osapuolet tuntevat lainsäädäntöä ja työehtosopimusta; esim. luottamusmiehet saavat liittojen järjestämää koulutusta</a:t>
            </a:r>
          </a:p>
          <a:p>
            <a:pPr marL="342900" indent="-342900">
              <a:buFont typeface="Arial" panose="020B0604020202020204" pitchFamily="34" charset="0"/>
              <a:buChar char="•"/>
            </a:pPr>
            <a:r>
              <a:rPr lang="fi-FI"/>
              <a:t>Muutos johtaan työnantajien järjestäytymisen vähenemiseen &gt; sitä kautta johtaa vähitellen työehtosopimusten yleissitovuuden murenemiseen</a:t>
            </a:r>
          </a:p>
          <a:p>
            <a:pPr marL="342900" indent="-342900">
              <a:buFont typeface="Arial" panose="020B0604020202020204" pitchFamily="34" charset="0"/>
              <a:buChar char="•"/>
            </a:pPr>
            <a:r>
              <a:rPr lang="fi-FI"/>
              <a:t>Erityisesti haavoittuvassa asemassa olevien (esim. nuoret ja maahanmuuttajat) työehdot ja asema työehdoista sovittaessa heikkenee</a:t>
            </a:r>
            <a:endParaRPr lang="fi-FI" dirty="0"/>
          </a:p>
        </p:txBody>
      </p:sp>
    </p:spTree>
    <p:extLst>
      <p:ext uri="{BB962C8B-B14F-4D97-AF65-F5344CB8AC3E}">
        <p14:creationId xmlns:p14="http://schemas.microsoft.com/office/powerpoint/2010/main" val="2161648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CFF962-2935-F6C3-F123-9AE75C2CEDFC}"/>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67FA4A0-ED3A-1973-2F59-435A90D1BCE5}"/>
              </a:ext>
            </a:extLst>
          </p:cNvPr>
          <p:cNvSpPr>
            <a:spLocks noGrp="1"/>
          </p:cNvSpPr>
          <p:nvPr>
            <p:ph type="title"/>
          </p:nvPr>
        </p:nvSpPr>
        <p:spPr/>
        <p:txBody>
          <a:bodyPr>
            <a:normAutofit/>
          </a:bodyPr>
          <a:lstStyle/>
          <a:p>
            <a:r>
              <a:rPr lang="fi-FI"/>
              <a:t>Ansiosidonnainen työttömyysturva</a:t>
            </a:r>
            <a:endParaRPr lang="fi-FI" dirty="0"/>
          </a:p>
        </p:txBody>
      </p:sp>
      <p:sp>
        <p:nvSpPr>
          <p:cNvPr id="5" name="Text Placeholder 4">
            <a:extLst>
              <a:ext uri="{FF2B5EF4-FFF2-40B4-BE49-F238E27FC236}">
                <a16:creationId xmlns:a16="http://schemas.microsoft.com/office/drawing/2014/main" id="{28314348-AB19-E2E5-3075-6D1E02A33B3E}"/>
              </a:ext>
            </a:extLst>
          </p:cNvPr>
          <p:cNvSpPr>
            <a:spLocks noGrp="1"/>
          </p:cNvSpPr>
          <p:nvPr>
            <p:ph type="body" sz="quarter" idx="13"/>
          </p:nvPr>
        </p:nvSpPr>
        <p:spPr>
          <a:xfrm>
            <a:off x="587375" y="1499616"/>
            <a:ext cx="7539675" cy="4828031"/>
          </a:xfrm>
        </p:spPr>
        <p:txBody>
          <a:bodyPr/>
          <a:lstStyle/>
          <a:p>
            <a:pPr marL="342900" indent="-342900">
              <a:buFont typeface="Arial" panose="020B0604020202020204" pitchFamily="34" charset="0"/>
              <a:buChar char="•"/>
            </a:pPr>
            <a:r>
              <a:rPr lang="fi-FI"/>
              <a:t>Orpo-Purran hallituksella useita heikennyksiä ansiosidonnaiseen työttömyysturvaan</a:t>
            </a:r>
          </a:p>
          <a:p>
            <a:pPr marL="342900" indent="-342900">
              <a:buFont typeface="Arial" panose="020B0604020202020204" pitchFamily="34" charset="0"/>
              <a:buChar char="•"/>
            </a:pPr>
            <a:r>
              <a:rPr lang="fi-FI"/>
              <a:t>Ansiopäivärahan taso jää suurimmalla osalla sitä saavista hyvin alhaiseksi. Ansiopäivärahan määrä on ennen veroja useimmiten alle 1500 euroa kuukaudessa. Päivärahaa jää tästä käteen noin 1000 euroa kuussa. </a:t>
            </a:r>
          </a:p>
          <a:p>
            <a:pPr marL="342900" indent="-342900">
              <a:buFont typeface="Arial" panose="020B0604020202020204" pitchFamily="34" charset="0"/>
              <a:buChar char="•"/>
            </a:pPr>
            <a:r>
              <a:rPr lang="fi-FI"/>
              <a:t>Toimenpiteitä: 1. omavastuuajan muutos, 2. lomakorvauksen vaikutus, 3. lapsikorotuksen poisto, 4. sovittelun suojaosan poisto, 5. työssäoloehtoa koskevat muutokset (6&gt;12 kk), 6. työssäoloehdon euroistaminen</a:t>
            </a:r>
          </a:p>
          <a:p>
            <a:pPr marL="342900" indent="-342900">
              <a:buFont typeface="Arial" panose="020B0604020202020204" pitchFamily="34" charset="0"/>
              <a:buChar char="•"/>
            </a:pPr>
            <a:r>
              <a:rPr lang="fi-FI"/>
              <a:t>Palkkatukityö ei kerrytä työssäoloehtoa</a:t>
            </a:r>
          </a:p>
          <a:p>
            <a:pPr marL="342900" indent="-342900">
              <a:buFont typeface="Arial" panose="020B0604020202020204" pitchFamily="34" charset="0"/>
              <a:buChar char="•"/>
            </a:pPr>
            <a:r>
              <a:rPr lang="fi-FI"/>
              <a:t>Työttömyyskassan jäsenyysehto pidennetty 12 kuukauteen</a:t>
            </a:r>
          </a:p>
          <a:p>
            <a:endParaRPr lang="fi-FI" dirty="0"/>
          </a:p>
        </p:txBody>
      </p:sp>
    </p:spTree>
    <p:extLst>
      <p:ext uri="{BB962C8B-B14F-4D97-AF65-F5344CB8AC3E}">
        <p14:creationId xmlns:p14="http://schemas.microsoft.com/office/powerpoint/2010/main" val="2255386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6A202-A182-171E-16B1-BAD832446EA2}"/>
              </a:ext>
            </a:extLst>
          </p:cNvPr>
          <p:cNvSpPr>
            <a:spLocks noGrp="1"/>
          </p:cNvSpPr>
          <p:nvPr>
            <p:ph type="title"/>
          </p:nvPr>
        </p:nvSpPr>
        <p:spPr/>
        <p:txBody>
          <a:bodyPr>
            <a:normAutofit/>
          </a:bodyPr>
          <a:lstStyle/>
          <a:p>
            <a:r>
              <a:rPr lang="fi-FI"/>
              <a:t>Ansiopäivärahan määrän porrastus</a:t>
            </a:r>
            <a:endParaRPr lang="fi-FI" dirty="0"/>
          </a:p>
        </p:txBody>
      </p:sp>
      <p:sp>
        <p:nvSpPr>
          <p:cNvPr id="3" name="Content Placeholder 2">
            <a:extLst>
              <a:ext uri="{FF2B5EF4-FFF2-40B4-BE49-F238E27FC236}">
                <a16:creationId xmlns:a16="http://schemas.microsoft.com/office/drawing/2014/main" id="{E3011806-E971-9B4B-237B-E9C98CD2A07E}"/>
              </a:ext>
            </a:extLst>
          </p:cNvPr>
          <p:cNvSpPr>
            <a:spLocks noGrp="1"/>
          </p:cNvSpPr>
          <p:nvPr>
            <p:ph sz="half" idx="1"/>
          </p:nvPr>
        </p:nvSpPr>
        <p:spPr>
          <a:xfrm>
            <a:off x="587375" y="1398079"/>
            <a:ext cx="10879201" cy="5167313"/>
          </a:xfrm>
        </p:spPr>
        <p:txBody>
          <a:bodyPr>
            <a:noAutofit/>
          </a:bodyPr>
          <a:lstStyle/>
          <a:p>
            <a:r>
              <a:rPr lang="fi-FI" sz="1800">
                <a:latin typeface="Arial" panose="020B0604020202020204" pitchFamily="34" charset="0"/>
                <a:cs typeface="Arial" panose="020B0604020202020204" pitchFamily="34" charset="0"/>
              </a:rPr>
              <a:t>Mitä ansiopäivärahan porrastus tarkoittaa</a:t>
            </a:r>
          </a:p>
          <a:p>
            <a:r>
              <a:rPr lang="fi-FI" sz="1800">
                <a:latin typeface="Arial" panose="020B0604020202020204" pitchFamily="34" charset="0"/>
                <a:cs typeface="Arial" panose="020B0604020202020204" pitchFamily="34" charset="0"/>
              </a:rPr>
              <a:t>Porrastus astui voimaan syyskuussa 2.9.2024 alkaen. Porrastukset lasketaan täydestä ansiopäivärahasta, eivätkä ne kertaudu.</a:t>
            </a:r>
          </a:p>
          <a:p>
            <a:pPr marL="342900" indent="-342900">
              <a:buFont typeface="Arial" panose="020B0604020202020204" pitchFamily="34" charset="0"/>
              <a:buChar char="•"/>
            </a:pPr>
            <a:endParaRPr lang="fi-FI" sz="18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i-FI" sz="1800">
                <a:latin typeface="Arial" panose="020B0604020202020204" pitchFamily="34" charset="0"/>
                <a:cs typeface="Arial" panose="020B0604020202020204" pitchFamily="34" charset="0"/>
              </a:rPr>
              <a:t>Täysi ansiopäiväraha ensimmäiset 40 päivää	</a:t>
            </a:r>
          </a:p>
          <a:p>
            <a:r>
              <a:rPr lang="fi-FI" sz="1800">
                <a:latin typeface="Arial" panose="020B0604020202020204" pitchFamily="34" charset="0"/>
                <a:cs typeface="Arial" panose="020B0604020202020204" pitchFamily="34" charset="0"/>
              </a:rPr>
              <a:t>	1. Porrastus 41–170 päivää 80 %</a:t>
            </a:r>
          </a:p>
          <a:p>
            <a:r>
              <a:rPr lang="fi-FI" sz="1800">
                <a:latin typeface="Arial" panose="020B0604020202020204" pitchFamily="34" charset="0"/>
                <a:cs typeface="Arial" panose="020B0604020202020204" pitchFamily="34" charset="0"/>
              </a:rPr>
              <a:t>	2. Porrastus 171 päivää</a:t>
            </a:r>
          </a:p>
          <a:p>
            <a:endParaRPr lang="fi-FI" sz="18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i-FI" sz="1800">
                <a:latin typeface="Arial" panose="020B0604020202020204" pitchFamily="34" charset="0"/>
                <a:cs typeface="Arial" panose="020B0604020202020204" pitchFamily="34" charset="0"/>
              </a:rPr>
              <a:t>Porrastus koskee tulevaisuudessa kaikkia ansiosidonnaisen päivärahan saajia, mukaan lukien lisäpäivillä olevat, osittain työllistyneet sekä yrittäjän ansiopäivärahaa saavat.</a:t>
            </a:r>
          </a:p>
          <a:p>
            <a:endParaRPr lang="fi-FI" sz="18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fi-FI" sz="1800">
                <a:latin typeface="Arial" panose="020B0604020202020204" pitchFamily="34" charset="0"/>
                <a:cs typeface="Arial" panose="020B0604020202020204" pitchFamily="34" charset="0"/>
              </a:rPr>
              <a:t>Muutos ei kuitenkaan vaikuta ennen syyskuuta alkaneisiin päivärahakausiin, vaan porrastus vaikuttaa vasta 2.9.2024 jälkeen uuden 12 kuukauden työssäoloehdon perusteella maksettaviin etuuksiin. Jos työssäoloehto on täyttynyt 1.9.2024 mennessä ja päivärahaa maksetaan vanhan 26 viikon työssäoloehdon perusteella, ei porrastusta sovelleta.</a:t>
            </a:r>
            <a:endParaRPr lang="fi-FI"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1298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1D1743-77D3-2445-9083-5BA634933110}"/>
              </a:ext>
            </a:extLst>
          </p:cNvPr>
          <p:cNvSpPr>
            <a:spLocks noGrp="1"/>
          </p:cNvSpPr>
          <p:nvPr>
            <p:ph type="title"/>
          </p:nvPr>
        </p:nvSpPr>
        <p:spPr>
          <a:xfrm>
            <a:off x="587375" y="502920"/>
            <a:ext cx="11001121" cy="743586"/>
          </a:xfrm>
        </p:spPr>
        <p:txBody>
          <a:bodyPr/>
          <a:lstStyle/>
          <a:p>
            <a:r>
              <a:rPr lang="fi-FI"/>
              <a:t>SAK:n kuntavaalitavoitteet</a:t>
            </a:r>
          </a:p>
        </p:txBody>
      </p:sp>
      <p:sp>
        <p:nvSpPr>
          <p:cNvPr id="3" name="Tekstin paikkamerkki 2">
            <a:extLst>
              <a:ext uri="{FF2B5EF4-FFF2-40B4-BE49-F238E27FC236}">
                <a16:creationId xmlns:a16="http://schemas.microsoft.com/office/drawing/2014/main" id="{B85EBA04-F88E-4212-1692-4F7F7699E220}"/>
              </a:ext>
            </a:extLst>
          </p:cNvPr>
          <p:cNvSpPr>
            <a:spLocks noGrp="1"/>
          </p:cNvSpPr>
          <p:nvPr>
            <p:ph type="body" sz="quarter" idx="13"/>
          </p:nvPr>
        </p:nvSpPr>
        <p:spPr>
          <a:xfrm>
            <a:off x="587375" y="1246506"/>
            <a:ext cx="9204695" cy="5291454"/>
          </a:xfrm>
        </p:spPr>
        <p:txBody>
          <a:bodyPr/>
          <a:lstStyle/>
          <a:p>
            <a:pPr algn="just" rtl="0" fontAlgn="base">
              <a:buFont typeface="Arial" panose="020B0604020202020204" pitchFamily="34" charset="0"/>
              <a:buChar char="•"/>
            </a:pPr>
            <a:r>
              <a:rPr lang="fi-FI" sz="2000" b="0" i="0">
                <a:solidFill>
                  <a:srgbClr val="000000"/>
                </a:solidFill>
                <a:effectLst/>
                <a:latin typeface="Aptos" panose="020B0004020202020204" pitchFamily="34" charset="0"/>
              </a:rPr>
              <a:t>Työllisyysalueiden on reagoitava ja ennakoitava alueen työvoimatarvetta ja käytävä jatkuvaa vuoropuhelua työelämätoimijoiden kanssa.  </a:t>
            </a:r>
          </a:p>
          <a:p>
            <a:pPr algn="just" rtl="0" fontAlgn="base">
              <a:buFont typeface="Arial" panose="020B0604020202020204" pitchFamily="34" charset="0"/>
              <a:buChar char="•"/>
            </a:pPr>
            <a:r>
              <a:rPr lang="fi-FI" sz="2000" b="0" i="0">
                <a:solidFill>
                  <a:srgbClr val="000000"/>
                </a:solidFill>
                <a:effectLst/>
                <a:latin typeface="Aptos" panose="020B0004020202020204" pitchFamily="34" charset="0"/>
              </a:rPr>
              <a:t>Palveluverkosto ei saa hajautua, sillä liian pienet yksiköt eivät pysty tarjoamaan laaja-alaisesti ja laadukkaasti palveluja.  </a:t>
            </a:r>
          </a:p>
          <a:p>
            <a:pPr algn="just" rtl="0" fontAlgn="base">
              <a:buFont typeface="Arial" panose="020B0604020202020204" pitchFamily="34" charset="0"/>
              <a:buChar char="•"/>
            </a:pPr>
            <a:r>
              <a:rPr lang="fi-FI" sz="2000" b="0" i="0">
                <a:solidFill>
                  <a:srgbClr val="000000"/>
                </a:solidFill>
                <a:effectLst/>
                <a:latin typeface="Aptos" panose="020B0004020202020204" pitchFamily="34" charset="0"/>
              </a:rPr>
              <a:t>Työllisyysalueiden määrää pitää tarkastella ja työvoima-alueita kannustettava yhdistymisiin.  </a:t>
            </a:r>
          </a:p>
          <a:p>
            <a:pPr algn="just" rtl="0" fontAlgn="base">
              <a:buFont typeface="Arial" panose="020B0604020202020204" pitchFamily="34" charset="0"/>
              <a:buChar char="•"/>
            </a:pPr>
            <a:r>
              <a:rPr lang="fi-FI" sz="2000" b="0" i="0">
                <a:solidFill>
                  <a:srgbClr val="000000"/>
                </a:solidFill>
                <a:effectLst/>
                <a:latin typeface="Aptos" panose="020B0004020202020204" pitchFamily="34" charset="0"/>
              </a:rPr>
              <a:t>Yhteistyötä työnhakija- ja työnantajapalveluiden välillä lisättävä esimerkiksi edistämällä henkilöstön työtehtävien muokkaamista ja joustavaa työkiertoa.  </a:t>
            </a:r>
          </a:p>
          <a:p>
            <a:pPr algn="just" rtl="0" fontAlgn="base">
              <a:buFont typeface="Arial" panose="020B0604020202020204" pitchFamily="34" charset="0"/>
              <a:buChar char="•"/>
            </a:pPr>
            <a:r>
              <a:rPr lang="fi-FI" sz="2000" b="0" i="0">
                <a:solidFill>
                  <a:srgbClr val="000000"/>
                </a:solidFill>
                <a:effectLst/>
                <a:latin typeface="Aptos" panose="020B0004020202020204" pitchFamily="34" charset="0"/>
              </a:rPr>
              <a:t>Työnhakijoiden ja työnantajien kohtaamista lisättävä hyödyntämällä nykyisiä palveluja, kuten esimerkiksi rekrytointikoulutusta. </a:t>
            </a:r>
          </a:p>
          <a:p>
            <a:pPr algn="l" rtl="0" fontAlgn="base">
              <a:buFont typeface="Arial" panose="020B0604020202020204" pitchFamily="34" charset="0"/>
              <a:buChar char="•"/>
            </a:pPr>
            <a:r>
              <a:rPr lang="fi-FI" sz="2000" b="0" i="0">
                <a:solidFill>
                  <a:srgbClr val="000000"/>
                </a:solidFill>
                <a:effectLst/>
                <a:latin typeface="Aptos" panose="020B0004020202020204" pitchFamily="34" charset="0"/>
              </a:rPr>
              <a:t>Ohjaamoiden palveluprosessi on turvattava kunnissa. </a:t>
            </a:r>
          </a:p>
          <a:p>
            <a:pPr algn="l" rtl="0" fontAlgn="base">
              <a:buFont typeface="Arial" panose="020B0604020202020204" pitchFamily="34" charset="0"/>
              <a:buChar char="•"/>
            </a:pPr>
            <a:r>
              <a:rPr lang="fi-FI" sz="2000" b="0" i="0">
                <a:solidFill>
                  <a:srgbClr val="000000"/>
                </a:solidFill>
                <a:effectLst/>
                <a:latin typeface="Aptos" panose="020B0004020202020204" pitchFamily="34" charset="0"/>
              </a:rPr>
              <a:t>Yhteistyötä työllisyysalueiden ja hyvinvointialueiden välillä pitää tiivistää. </a:t>
            </a:r>
          </a:p>
          <a:p>
            <a:endParaRPr lang="fi-FI"/>
          </a:p>
        </p:txBody>
      </p:sp>
    </p:spTree>
    <p:extLst>
      <p:ext uri="{BB962C8B-B14F-4D97-AF65-F5344CB8AC3E}">
        <p14:creationId xmlns:p14="http://schemas.microsoft.com/office/powerpoint/2010/main" val="2246824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71B958D-9EA8-357B-993B-4F8933986EE0}"/>
              </a:ext>
            </a:extLst>
          </p:cNvPr>
          <p:cNvSpPr>
            <a:spLocks noGrp="1"/>
          </p:cNvSpPr>
          <p:nvPr>
            <p:ph type="ctrTitle"/>
          </p:nvPr>
        </p:nvSpPr>
        <p:spPr/>
        <p:txBody>
          <a:bodyPr/>
          <a:lstStyle/>
          <a:p>
            <a:endParaRPr lang="fi-FI"/>
          </a:p>
        </p:txBody>
      </p:sp>
      <p:sp>
        <p:nvSpPr>
          <p:cNvPr id="7" name="Text Placeholder 6">
            <a:extLst>
              <a:ext uri="{FF2B5EF4-FFF2-40B4-BE49-F238E27FC236}">
                <a16:creationId xmlns:a16="http://schemas.microsoft.com/office/drawing/2014/main" id="{0A3DE534-21A4-12FF-D385-E458C0CB550F}"/>
              </a:ext>
            </a:extLst>
          </p:cNvPr>
          <p:cNvSpPr>
            <a:spLocks noGrp="1"/>
          </p:cNvSpPr>
          <p:nvPr>
            <p:ph type="body" sz="quarter" idx="13"/>
          </p:nvPr>
        </p:nvSpPr>
        <p:spPr/>
        <p:txBody>
          <a:bodyPr/>
          <a:lstStyle/>
          <a:p>
            <a:r>
              <a:rPr lang="fi-FI"/>
              <a:t>Kristiina Linna</a:t>
            </a:r>
          </a:p>
        </p:txBody>
      </p:sp>
      <p:sp>
        <p:nvSpPr>
          <p:cNvPr id="8" name="Text Placeholder 7">
            <a:extLst>
              <a:ext uri="{FF2B5EF4-FFF2-40B4-BE49-F238E27FC236}">
                <a16:creationId xmlns:a16="http://schemas.microsoft.com/office/drawing/2014/main" id="{2F1BE312-D419-92B2-B450-6A1C6FF443A2}"/>
              </a:ext>
            </a:extLst>
          </p:cNvPr>
          <p:cNvSpPr>
            <a:spLocks noGrp="1"/>
          </p:cNvSpPr>
          <p:nvPr>
            <p:ph type="body" sz="quarter" idx="14"/>
          </p:nvPr>
        </p:nvSpPr>
        <p:spPr/>
        <p:txBody>
          <a:bodyPr/>
          <a:lstStyle/>
          <a:p>
            <a:r>
              <a:rPr lang="fi-FI"/>
              <a:t>044-4309766</a:t>
            </a:r>
            <a:endParaRPr lang="fi-FI" dirty="0"/>
          </a:p>
        </p:txBody>
      </p:sp>
      <p:sp>
        <p:nvSpPr>
          <p:cNvPr id="9" name="Text Placeholder 8">
            <a:extLst>
              <a:ext uri="{FF2B5EF4-FFF2-40B4-BE49-F238E27FC236}">
                <a16:creationId xmlns:a16="http://schemas.microsoft.com/office/drawing/2014/main" id="{853D9CCC-E8D2-807D-AA17-181B72C3693A}"/>
              </a:ext>
            </a:extLst>
          </p:cNvPr>
          <p:cNvSpPr>
            <a:spLocks noGrp="1"/>
          </p:cNvSpPr>
          <p:nvPr>
            <p:ph type="body" sz="quarter" idx="15"/>
          </p:nvPr>
        </p:nvSpPr>
        <p:spPr/>
        <p:txBody>
          <a:bodyPr/>
          <a:lstStyle/>
          <a:p>
            <a:r>
              <a:rPr lang="fi-FI"/>
              <a:t>kristiina.linna@sak.fi</a:t>
            </a:r>
            <a:endParaRPr lang="fi-FI" dirty="0"/>
          </a:p>
        </p:txBody>
      </p:sp>
    </p:spTree>
    <p:extLst>
      <p:ext uri="{BB962C8B-B14F-4D97-AF65-F5344CB8AC3E}">
        <p14:creationId xmlns:p14="http://schemas.microsoft.com/office/powerpoint/2010/main" val="603576074"/>
      </p:ext>
    </p:extLst>
  </p:cSld>
  <p:clrMapOvr>
    <a:masterClrMapping/>
  </p:clrMapOvr>
</p:sld>
</file>

<file path=ppt/theme/theme1.xml><?xml version="1.0" encoding="utf-8"?>
<a:theme xmlns:a="http://schemas.openxmlformats.org/drawingml/2006/main" name="Office-teema">
  <a:themeElements>
    <a:clrScheme name="SAK Colors 2024">
      <a:dk1>
        <a:srgbClr val="000000"/>
      </a:dk1>
      <a:lt1>
        <a:srgbClr val="FFFFFF"/>
      </a:lt1>
      <a:dk2>
        <a:srgbClr val="1F1F1F"/>
      </a:dk2>
      <a:lt2>
        <a:srgbClr val="E8E8E8"/>
      </a:lt2>
      <a:accent1>
        <a:srgbClr val="FF4438"/>
      </a:accent1>
      <a:accent2>
        <a:srgbClr val="6FC7EA"/>
      </a:accent2>
      <a:accent3>
        <a:srgbClr val="CAA2DD"/>
      </a:accent3>
      <a:accent4>
        <a:srgbClr val="80E0A7"/>
      </a:accent4>
      <a:accent5>
        <a:srgbClr val="88DBDF"/>
      </a:accent5>
      <a:accent6>
        <a:srgbClr val="F3DF79"/>
      </a:accent6>
      <a:hlink>
        <a:srgbClr val="009FE3"/>
      </a:hlink>
      <a:folHlink>
        <a:srgbClr val="009FE3"/>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alpha val="52348"/>
          </a:schemeClr>
        </a:solidFill>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AK_PP_2024" id="{7106901B-8ABA-BB41-86C4-A233F4214336}" vid="{0FCA0AC0-B3CB-5C41-9542-F917E7C432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SAK_PP_2024</Template>
  <TotalTime>74</TotalTime>
  <Words>363</Words>
  <Application>Microsoft Office PowerPoint</Application>
  <PresentationFormat>Laajakuva</PresentationFormat>
  <Paragraphs>37</Paragraphs>
  <Slides>6</Slides>
  <Notes>1</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6</vt:i4>
      </vt:variant>
    </vt:vector>
  </HeadingPairs>
  <TitlesOfParts>
    <vt:vector size="12" baseType="lpstr">
      <vt:lpstr>Aptos</vt:lpstr>
      <vt:lpstr>Arial</vt:lpstr>
      <vt:lpstr>Franklin Gothic Book</vt:lpstr>
      <vt:lpstr>Franklin Gothic Medium</vt:lpstr>
      <vt:lpstr>System Font Regular</vt:lpstr>
      <vt:lpstr>Office-teema</vt:lpstr>
      <vt:lpstr>Paikallinen sopiminen Ansiosidonnainen työttömyysturva </vt:lpstr>
      <vt:lpstr>Paikallisen sopimisen laajentaminen</vt:lpstr>
      <vt:lpstr>Ansiosidonnainen työttömyysturva</vt:lpstr>
      <vt:lpstr>Ansiopäivärahan määrän porrastus</vt:lpstr>
      <vt:lpstr>SAK:n kuntavaalitavoitteet</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Linna Kristiina</dc:creator>
  <cp:lastModifiedBy>Taina Ruuhilehto</cp:lastModifiedBy>
  <cp:revision>3</cp:revision>
  <dcterms:created xsi:type="dcterms:W3CDTF">2024-10-11T08:53:43Z</dcterms:created>
  <dcterms:modified xsi:type="dcterms:W3CDTF">2024-10-12T12:23:25Z</dcterms:modified>
</cp:coreProperties>
</file>