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78" r:id="rId4"/>
    <p:sldMasterId id="2147483872" r:id="rId5"/>
    <p:sldMasterId id="2147483648" r:id="rId6"/>
    <p:sldMasterId id="2147483741" r:id="rId7"/>
    <p:sldMasterId id="2147483779" r:id="rId8"/>
  </p:sldMasterIdLst>
  <p:notesMasterIdLst>
    <p:notesMasterId r:id="rId19"/>
  </p:notesMasterIdLst>
  <p:handoutMasterIdLst>
    <p:handoutMasterId r:id="rId20"/>
  </p:handoutMasterIdLst>
  <p:sldIdLst>
    <p:sldId id="274" r:id="rId9"/>
    <p:sldId id="288" r:id="rId10"/>
    <p:sldId id="298" r:id="rId11"/>
    <p:sldId id="291" r:id="rId12"/>
    <p:sldId id="292" r:id="rId13"/>
    <p:sldId id="293" r:id="rId14"/>
    <p:sldId id="289" r:id="rId15"/>
    <p:sldId id="294" r:id="rId16"/>
    <p:sldId id="302" r:id="rId17"/>
    <p:sldId id="299" r:id="rId18"/>
  </p:sldIdLst>
  <p:sldSz cx="12192000" cy="6858000"/>
  <p:notesSz cx="6805613" cy="9944100"/>
  <p:embeddedFontLst>
    <p:embeddedFont>
      <p:font typeface="Calibri" panose="020F0502020204030204" pitchFamily="34" charset="0"/>
      <p:regular r:id="rId21"/>
      <p:bold r:id="rId21"/>
      <p:italic r:id="rId21"/>
      <p:boldItalic r:id="rId21"/>
    </p:embeddedFont>
    <p:embeddedFont>
      <p:font typeface="Franklin Gothic Book" panose="020B0503020102020204" pitchFamily="34" charset="0"/>
      <p:regular r:id="rId21"/>
      <p:italic r:id="rId21"/>
    </p:embeddedFont>
    <p:embeddedFont>
      <p:font typeface="Montserrat" panose="00000500000000000000" pitchFamily="2" charset="0"/>
      <p:regular r:id="rId21"/>
      <p:bold r:id="rId21"/>
      <p:italic r:id="rId21"/>
      <p:boldItalic r:id="rId21"/>
    </p:embeddedFont>
    <p:embeddedFont>
      <p:font typeface="Montserrat Light" panose="00000400000000000000" pitchFamily="2" charset="0"/>
      <p:regular r:id="rId21"/>
      <p:italic r:id="rId21"/>
    </p:embeddedFont>
    <p:embeddedFont>
      <p:font typeface="Montserrat Medium" panose="00000600000000000000" pitchFamily="2" charset="0"/>
      <p:regular r:id="rId21"/>
      <p:italic r:id="rId21"/>
    </p:embeddedFont>
    <p:embeddedFont>
      <p:font typeface="Montserrat SemiBold" panose="00000700000000000000" pitchFamily="2" charset="0"/>
      <p:regular r:id="rId21"/>
      <p:bold r:id="rId21"/>
      <p:italic r:id="rId21"/>
      <p:boldItalic r:id="rId21"/>
    </p:embeddedFont>
  </p:embeddedFontLst>
  <p:defaultTex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p:defaultTextStyle>
  <p:extLst>
    <p:ext uri="{521415D9-36F7-43E2-AB2F-B90AF26B5E84}">
      <p14:sectionLst xmlns:p14="http://schemas.microsoft.com/office/powerpoint/2010/main">
        <p14:section name="Kopioitavia materiaaleja" id="{1197D458-EE1A-BA4A-9A1F-EDC9D911194E}">
          <p14:sldIdLst/>
        </p14:section>
        <p14:section name="Mallisivuja" id="{038F5F36-BB60-3F4A-A042-A27E051F75C0}">
          <p14:sldIdLst>
            <p14:sldId id="274"/>
            <p14:sldId id="288"/>
            <p14:sldId id="298"/>
            <p14:sldId id="291"/>
            <p14:sldId id="292"/>
            <p14:sldId id="293"/>
            <p14:sldId id="289"/>
            <p14:sldId id="294"/>
            <p14:sldId id="302"/>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 id="2" name="Pihlajaniemi Marjo" initials="PM" lastIdx="60" clrIdx="1">
    <p:extLst>
      <p:ext uri="{19B8F6BF-5375-455C-9EA6-DF929625EA0E}">
        <p15:presenceInfo xmlns:p15="http://schemas.microsoft.com/office/powerpoint/2012/main" userId="S::marjo.pihlajaniemi@sak.fi::1654b799-c1cc-42e2-9781-5ec85396dff3" providerId="AD"/>
      </p:ext>
    </p:extLst>
  </p:cmAuthor>
  <p:cmAuthor id="3" name="Kaunisto Tiina-Emilia" initials="KT" lastIdx="13" clrIdx="2">
    <p:extLst>
      <p:ext uri="{19B8F6BF-5375-455C-9EA6-DF929625EA0E}">
        <p15:presenceInfo xmlns:p15="http://schemas.microsoft.com/office/powerpoint/2012/main" userId="S::tiina-emilia.kaunisto@sak.fi::bd44b166-d8ed-4132-b651-872dd96656b3" providerId="AD"/>
      </p:ext>
    </p:extLst>
  </p:cmAuthor>
  <p:cmAuthor id="4" name="Smeds Jonny" initials="SJ" lastIdx="11" clrIdx="3">
    <p:extLst>
      <p:ext uri="{19B8F6BF-5375-455C-9EA6-DF929625EA0E}">
        <p15:presenceInfo xmlns:p15="http://schemas.microsoft.com/office/powerpoint/2012/main" userId="S::jonny.smeds@sak.fi::15267f90-2872-4f1e-8355-1a6dd39007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BECA"/>
    <a:srgbClr val="000000"/>
    <a:srgbClr val="FFDF00"/>
    <a:srgbClr val="F8462D"/>
    <a:srgbClr val="A3378E"/>
    <a:srgbClr val="AD3983"/>
    <a:srgbClr val="B145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87483" autoAdjust="0"/>
  </p:normalViewPr>
  <p:slideViewPr>
    <p:cSldViewPr snapToGrid="0">
      <p:cViewPr varScale="1">
        <p:scale>
          <a:sx n="67" d="100"/>
          <a:sy n="67" d="100"/>
        </p:scale>
        <p:origin x="644" y="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47" d="100"/>
          <a:sy n="47" d="100"/>
        </p:scale>
        <p:origin x="7205" y="132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NUL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26A8462F-C259-D646-A144-CC292F11CDDD}" type="datetimeFigureOut">
              <a:rPr lang="en-FI"/>
              <a:t>10/22/2022</a:t>
            </a:fld>
            <a:endParaRPr lang="en-US" dirty="0"/>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3AD165D5-A6BD-1742-A3F7-FD73FA407A65}" type="slidenum">
              <a:rPr/>
              <a:t>‹#›</a:t>
            </a:fld>
            <a:endParaRPr lang="en-US" dirty="0"/>
          </a:p>
        </p:txBody>
      </p:sp>
    </p:spTree>
    <p:extLst>
      <p:ext uri="{BB962C8B-B14F-4D97-AF65-F5344CB8AC3E}">
        <p14:creationId xmlns:p14="http://schemas.microsoft.com/office/powerpoint/2010/main" val="3810941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0DAB9BA-03A4-2640-B45D-B5280DA59C80}" type="datetimeFigureOut">
              <a:rPr lang="en-FI"/>
              <a:t>10/22/2022</a:t>
            </a:fld>
            <a:endParaRPr lang="en-US"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71A5AA5-429D-7648-8B34-2BDDC672BC18}" type="slidenum">
              <a:rPr/>
              <a:t>‹#›</a:t>
            </a:fld>
            <a:endParaRPr lang="en-US" dirty="0"/>
          </a:p>
        </p:txBody>
      </p:sp>
    </p:spTree>
    <p:extLst>
      <p:ext uri="{BB962C8B-B14F-4D97-AF65-F5344CB8AC3E}">
        <p14:creationId xmlns:p14="http://schemas.microsoft.com/office/powerpoint/2010/main" val="2272588253"/>
      </p:ext>
    </p:extLst>
  </p:cSld>
  <p:clrMap bg1="lt1" tx1="dk1" bg2="lt2" tx2="dk2" accent1="accent1" accent2="accent2" accent3="accent3" accent4="accent4" accent5="accent5" accent6="accent6" hlink="hlink" folHlink="folHlink"/>
  <p:hf hdr="0" ftr="0" dt="0"/>
  <p:notesStyle>
    <a:lvl1pPr marL="0" algn="l" defTabSz="586130" rtl="0" eaLnBrk="1" latinLnBrk="0" hangingPunct="1">
      <a:defRPr sz="1538" kern="1200">
        <a:solidFill>
          <a:schemeClr val="tx1"/>
        </a:solidFill>
        <a:latin typeface="+mn-lt"/>
        <a:ea typeface="+mn-ea"/>
        <a:cs typeface="+mn-cs"/>
      </a:defRPr>
    </a:lvl1pPr>
    <a:lvl2pPr marL="586130" algn="l" defTabSz="586130" rtl="0" eaLnBrk="1" latinLnBrk="0" hangingPunct="1">
      <a:defRPr sz="1538" kern="1200">
        <a:solidFill>
          <a:schemeClr val="tx1"/>
        </a:solidFill>
        <a:latin typeface="+mn-lt"/>
        <a:ea typeface="+mn-ea"/>
        <a:cs typeface="+mn-cs"/>
      </a:defRPr>
    </a:lvl2pPr>
    <a:lvl3pPr marL="1172261" algn="l" defTabSz="586130" rtl="0" eaLnBrk="1" latinLnBrk="0" hangingPunct="1">
      <a:defRPr sz="1538" kern="1200">
        <a:solidFill>
          <a:schemeClr val="tx1"/>
        </a:solidFill>
        <a:latin typeface="+mn-lt"/>
        <a:ea typeface="+mn-ea"/>
        <a:cs typeface="+mn-cs"/>
      </a:defRPr>
    </a:lvl3pPr>
    <a:lvl4pPr marL="1758391" algn="l" defTabSz="586130" rtl="0" eaLnBrk="1" latinLnBrk="0" hangingPunct="1">
      <a:defRPr sz="1538" kern="1200">
        <a:solidFill>
          <a:schemeClr val="tx1"/>
        </a:solidFill>
        <a:latin typeface="+mn-lt"/>
        <a:ea typeface="+mn-ea"/>
        <a:cs typeface="+mn-cs"/>
      </a:defRPr>
    </a:lvl4pPr>
    <a:lvl5pPr marL="2344522" algn="l" defTabSz="586130" rtl="0" eaLnBrk="1" latinLnBrk="0" hangingPunct="1">
      <a:defRPr sz="1538" kern="1200">
        <a:solidFill>
          <a:schemeClr val="tx1"/>
        </a:solidFill>
        <a:latin typeface="+mn-lt"/>
        <a:ea typeface="+mn-ea"/>
        <a:cs typeface="+mn-cs"/>
      </a:defRPr>
    </a:lvl5pPr>
    <a:lvl6pPr marL="2930652" algn="l" defTabSz="586130" rtl="0" eaLnBrk="1" latinLnBrk="0" hangingPunct="1">
      <a:defRPr sz="1538" kern="1200">
        <a:solidFill>
          <a:schemeClr val="tx1"/>
        </a:solidFill>
        <a:latin typeface="+mn-lt"/>
        <a:ea typeface="+mn-ea"/>
        <a:cs typeface="+mn-cs"/>
      </a:defRPr>
    </a:lvl6pPr>
    <a:lvl7pPr marL="3516782" algn="l" defTabSz="586130" rtl="0" eaLnBrk="1" latinLnBrk="0" hangingPunct="1">
      <a:defRPr sz="1538" kern="1200">
        <a:solidFill>
          <a:schemeClr val="tx1"/>
        </a:solidFill>
        <a:latin typeface="+mn-lt"/>
        <a:ea typeface="+mn-ea"/>
        <a:cs typeface="+mn-cs"/>
      </a:defRPr>
    </a:lvl7pPr>
    <a:lvl8pPr marL="4102913" algn="l" defTabSz="586130" rtl="0" eaLnBrk="1" latinLnBrk="0" hangingPunct="1">
      <a:defRPr sz="1538" kern="1200">
        <a:solidFill>
          <a:schemeClr val="tx1"/>
        </a:solidFill>
        <a:latin typeface="+mn-lt"/>
        <a:ea typeface="+mn-ea"/>
        <a:cs typeface="+mn-cs"/>
      </a:defRPr>
    </a:lvl8pPr>
    <a:lvl9pPr marL="4689043" algn="l" defTabSz="586130" rtl="0" eaLnBrk="1" latinLnBrk="0" hangingPunct="1">
      <a:defRPr sz="15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emf"/><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5.xml"/><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ruspohja 2">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6" name="Triangle 5">
            <a:extLst>
              <a:ext uri="{FF2B5EF4-FFF2-40B4-BE49-F238E27FC236}">
                <a16:creationId xmlns:a16="http://schemas.microsoft.com/office/drawing/2014/main" id="{FAB8ECD6-A40E-8F4E-A2D1-7A05E0194A8D}"/>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7" name="Triangle 6">
            <a:extLst>
              <a:ext uri="{FF2B5EF4-FFF2-40B4-BE49-F238E27FC236}">
                <a16:creationId xmlns:a16="http://schemas.microsoft.com/office/drawing/2014/main" id="{585630A8-D877-0848-8BC4-223C30245DB6}"/>
              </a:ext>
            </a:extLst>
          </p:cNvPr>
          <p:cNvSpPr/>
          <p:nvPr userDrawn="1"/>
        </p:nvSpPr>
        <p:spPr>
          <a:xfrm rot="10800000">
            <a:off x="8843869" y="0"/>
            <a:ext cx="1984545" cy="17108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hasCustomPrompt="1"/>
          </p:nvPr>
        </p:nvSpPr>
        <p:spPr>
          <a:xfrm>
            <a:off x="695325" y="914146"/>
            <a:ext cx="7993063" cy="971549"/>
          </a:xfrm>
          <a:prstGeom prst="rect">
            <a:avLst/>
          </a:prstGeom>
        </p:spPr>
        <p:txBody>
          <a:bodyPr/>
          <a:lstStyle>
            <a:lvl1pPr marL="0" indent="0">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hasCustomPrompt="1"/>
          </p:nvPr>
        </p:nvSpPr>
        <p:spPr>
          <a:xfrm>
            <a:off x="696913" y="2060575"/>
            <a:ext cx="3744000" cy="4090988"/>
          </a:xfrm>
          <a:prstGeom prst="rect">
            <a:avLst/>
          </a:prstGeom>
        </p:spPr>
        <p:txBody>
          <a:bodyPr/>
          <a:lstStyle>
            <a:lvl1pPr marL="226997" indent="-217472">
              <a:spcBef>
                <a:spcPts val="800"/>
              </a:spcBef>
              <a:spcAft>
                <a:spcPts val="200"/>
              </a:spcAft>
              <a:buFont typeface="Arial" panose="020B0604020202020204" pitchFamily="34" charset="0"/>
              <a:buChar char="•"/>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sp>
        <p:nvSpPr>
          <p:cNvPr id="10" name="Content Placeholder 9">
            <a:extLst>
              <a:ext uri="{FF2B5EF4-FFF2-40B4-BE49-F238E27FC236}">
                <a16:creationId xmlns:a16="http://schemas.microsoft.com/office/drawing/2014/main" id="{59A4B42C-B814-6841-9C4C-2C46D9BA44E0}"/>
              </a:ext>
            </a:extLst>
          </p:cNvPr>
          <p:cNvSpPr>
            <a:spLocks noGrp="1"/>
          </p:cNvSpPr>
          <p:nvPr>
            <p:ph sz="quarter" idx="13"/>
          </p:nvPr>
        </p:nvSpPr>
        <p:spPr>
          <a:xfrm>
            <a:off x="5054263" y="2060575"/>
            <a:ext cx="6444000" cy="4090988"/>
          </a:xfrm>
          <a:prstGeom prst="rect">
            <a:avLst/>
          </a:prstGeom>
        </p:spPr>
        <p:txBody>
          <a:bodyPr/>
          <a:lstStyle/>
          <a:p>
            <a:pPr lvl="0"/>
            <a:r>
              <a:rPr lang="fi-FI"/>
              <a:t>Muokkaa tekstin perustyylejä napsauttamalla</a:t>
            </a:r>
          </a:p>
        </p:txBody>
      </p:sp>
    </p:spTree>
    <p:extLst>
      <p:ext uri="{BB962C8B-B14F-4D97-AF65-F5344CB8AC3E}">
        <p14:creationId xmlns:p14="http://schemas.microsoft.com/office/powerpoint/2010/main" val="56663270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nkki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87F556A3-27FD-0E41-80E7-23CA8A427E5A}"/>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150F3A1D-5255-524C-97DF-24CACA5EE70F}"/>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F0B963EE-5B93-2F41-92FB-8773D90C9F24}"/>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3281055615"/>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afipohja 1">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28863"/>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3503613" y="526318"/>
            <a:ext cx="5184776" cy="562833"/>
          </a:xfrm>
          <a:prstGeom prst="rect">
            <a:avLst/>
          </a:prstGeom>
        </p:spPr>
        <p:txBody>
          <a:bodyPr/>
          <a:lstStyle>
            <a:lvl1pPr algn="ctr">
              <a:defRPr sz="1600" b="0" i="0">
                <a:latin typeface="Montserrat Light" pitchFamily="2" charset="77"/>
              </a:defRPr>
            </a:lvl1pPr>
          </a:lstStyle>
          <a:p>
            <a:pPr lvl="0"/>
            <a:r>
              <a:rPr lang="en-GB" dirty="0"/>
              <a:t>Click to edit Master text styles</a:t>
            </a:r>
          </a:p>
        </p:txBody>
      </p:sp>
      <p:sp>
        <p:nvSpPr>
          <p:cNvPr id="21" name="Content Placeholder 3">
            <a:extLst>
              <a:ext uri="{FF2B5EF4-FFF2-40B4-BE49-F238E27FC236}">
                <a16:creationId xmlns:a16="http://schemas.microsoft.com/office/drawing/2014/main" id="{D9E58523-F548-624C-AEFA-677097E9F99F}"/>
              </a:ext>
            </a:extLst>
          </p:cNvPr>
          <p:cNvSpPr>
            <a:spLocks noGrp="1"/>
          </p:cNvSpPr>
          <p:nvPr>
            <p:ph sz="quarter" idx="20"/>
          </p:nvPr>
        </p:nvSpPr>
        <p:spPr>
          <a:xfrm>
            <a:off x="1654629" y="2294285"/>
            <a:ext cx="8854107" cy="3958596"/>
          </a:xfrm>
          <a:prstGeom prst="rect">
            <a:avLst/>
          </a:prstGeom>
        </p:spPr>
        <p:txBody>
          <a:bodyPr/>
          <a:lstStyle/>
          <a:p>
            <a:pPr lvl="0"/>
            <a:endParaRPr lang="en-FI" dirty="0"/>
          </a:p>
        </p:txBody>
      </p:sp>
      <p:sp>
        <p:nvSpPr>
          <p:cNvPr id="10" name="Triangle 9">
            <a:extLst>
              <a:ext uri="{FF2B5EF4-FFF2-40B4-BE49-F238E27FC236}">
                <a16:creationId xmlns:a16="http://schemas.microsoft.com/office/drawing/2014/main" id="{F55D2176-60D8-9748-A395-6AF8C6345464}"/>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1" name="Triangle 10">
            <a:extLst>
              <a:ext uri="{FF2B5EF4-FFF2-40B4-BE49-F238E27FC236}">
                <a16:creationId xmlns:a16="http://schemas.microsoft.com/office/drawing/2014/main" id="{23D1C254-135F-1A44-BF11-A959010F1ABE}"/>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416747769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afipohja 2 ">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89025"/>
            <a:ext cx="10796812" cy="897725"/>
          </a:xfrm>
          <a:prstGeom prst="rect">
            <a:avLst/>
          </a:prstGeom>
        </p:spPr>
        <p:txBody>
          <a:bodyPr/>
          <a:lstStyle>
            <a:lvl1pPr marL="0" indent="0" algn="l">
              <a:spcBef>
                <a:spcPts val="0"/>
              </a:spcBef>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21" name="Content Placeholder 3">
            <a:extLst>
              <a:ext uri="{FF2B5EF4-FFF2-40B4-BE49-F238E27FC236}">
                <a16:creationId xmlns:a16="http://schemas.microsoft.com/office/drawing/2014/main" id="{D9E58523-F548-624C-AEFA-677097E9F99F}"/>
              </a:ext>
            </a:extLst>
          </p:cNvPr>
          <p:cNvSpPr>
            <a:spLocks noGrp="1"/>
          </p:cNvSpPr>
          <p:nvPr>
            <p:ph sz="quarter" idx="20"/>
          </p:nvPr>
        </p:nvSpPr>
        <p:spPr>
          <a:xfrm>
            <a:off x="4330840" y="2060575"/>
            <a:ext cx="7082247" cy="4192306"/>
          </a:xfrm>
          <a:prstGeom prst="rect">
            <a:avLst/>
          </a:prstGeom>
        </p:spPr>
        <p:txBody>
          <a:bodyPr/>
          <a:lstStyle/>
          <a:p>
            <a:pPr lvl="0"/>
            <a:endParaRPr lang="en-FI" dirty="0"/>
          </a:p>
        </p:txBody>
      </p:sp>
      <p:sp>
        <p:nvSpPr>
          <p:cNvPr id="11" name="Text Placeholder 2">
            <a:extLst>
              <a:ext uri="{FF2B5EF4-FFF2-40B4-BE49-F238E27FC236}">
                <a16:creationId xmlns:a16="http://schemas.microsoft.com/office/drawing/2014/main" id="{0D7E84BD-F82A-AE46-8B15-B5B87622BBED}"/>
              </a:ext>
            </a:extLst>
          </p:cNvPr>
          <p:cNvSpPr>
            <a:spLocks noGrp="1"/>
          </p:cNvSpPr>
          <p:nvPr>
            <p:ph type="body" sz="quarter" idx="12"/>
          </p:nvPr>
        </p:nvSpPr>
        <p:spPr>
          <a:xfrm>
            <a:off x="695328" y="2060575"/>
            <a:ext cx="3410849" cy="4090988"/>
          </a:xfrm>
          <a:prstGeom prst="rect">
            <a:avLst/>
          </a:prstGeom>
        </p:spPr>
        <p:txBody>
          <a:bodyPr/>
          <a:lstStyle>
            <a:lvl1pPr marL="226997" indent="-217472">
              <a:spcBef>
                <a:spcPts val="800"/>
              </a:spcBef>
              <a:spcAft>
                <a:spcPts val="200"/>
              </a:spcAft>
              <a:buFont typeface="Arial" panose="020B0604020202020204" pitchFamily="34" charset="0"/>
              <a:buChar char="•"/>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Triangle 9">
            <a:extLst>
              <a:ext uri="{FF2B5EF4-FFF2-40B4-BE49-F238E27FC236}">
                <a16:creationId xmlns:a16="http://schemas.microsoft.com/office/drawing/2014/main" id="{DF735C53-CE5E-E14D-AE8F-8706EB532E8D}"/>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85F82100-1876-5B45-822E-3A0A60258696}"/>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9098159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oitus - puna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CC0D3A0-6A96-774C-9C63-A1BB8EAAB1E5}"/>
              </a:ext>
            </a:extLst>
          </p:cNvPr>
          <p:cNvSpPr>
            <a:spLocks noGrp="1"/>
          </p:cNvSpPr>
          <p:nvPr>
            <p:ph type="body" sz="quarter" idx="10" hasCustomPrompt="1"/>
          </p:nvPr>
        </p:nvSpPr>
        <p:spPr>
          <a:xfrm>
            <a:off x="712921" y="3781424"/>
            <a:ext cx="10783755" cy="1139288"/>
          </a:xfrm>
          <a:prstGeom prst="rect">
            <a:avLst/>
          </a:prstGeom>
        </p:spPr>
        <p:txBody>
          <a:bodyPr/>
          <a:lstStyle>
            <a:lvl1pPr marL="0" indent="0" algn="ctr">
              <a:buFontTx/>
              <a:buNone/>
              <a:defRPr sz="3600" b="1" i="0">
                <a:solidFill>
                  <a:schemeClr val="bg2"/>
                </a:solidFill>
                <a:latin typeface="Montserrat" pitchFamily="2" charset="77"/>
              </a:defRPr>
            </a:lvl1pPr>
            <a:lvl2pPr marL="241283" indent="0" algn="ctr">
              <a:buFontTx/>
              <a:buNone/>
              <a:defRPr b="1" i="0">
                <a:solidFill>
                  <a:schemeClr val="bg2"/>
                </a:solidFill>
                <a:latin typeface="Montserrat" pitchFamily="2" charset="77"/>
              </a:defRPr>
            </a:lvl2pPr>
            <a:lvl3pPr marL="1320702" indent="0" algn="ctr">
              <a:buFontTx/>
              <a:buNone/>
              <a:defRPr b="1" i="0">
                <a:solidFill>
                  <a:schemeClr val="bg2"/>
                </a:solidFill>
                <a:latin typeface="Montserrat" pitchFamily="2" charset="77"/>
              </a:defRPr>
            </a:lvl3pPr>
            <a:lvl4pPr marL="1777868" indent="0" algn="ctr">
              <a:buFontTx/>
              <a:buNone/>
              <a:defRPr b="1" i="0">
                <a:solidFill>
                  <a:schemeClr val="bg2"/>
                </a:solidFill>
                <a:latin typeface="Montserrat" pitchFamily="2" charset="77"/>
              </a:defRPr>
            </a:lvl4pPr>
            <a:lvl5pPr marL="2293767" indent="0" algn="ctr">
              <a:buFontTx/>
              <a:buNone/>
              <a:defRPr b="1" i="0">
                <a:solidFill>
                  <a:schemeClr val="bg2"/>
                </a:solidFill>
                <a:latin typeface="Montserrat" pitchFamily="2" charset="77"/>
              </a:defRPr>
            </a:lvl5pPr>
          </a:lstStyle>
          <a:p>
            <a:pPr lvl="0"/>
            <a:r>
              <a:rPr lang="en-GB" dirty="0" err="1"/>
              <a:t>Esityksen</a:t>
            </a:r>
            <a:r>
              <a:rPr lang="en-GB" dirty="0"/>
              <a:t> </a:t>
            </a:r>
            <a:r>
              <a:rPr lang="en-GB" dirty="0" err="1"/>
              <a:t>nimi</a:t>
            </a:r>
            <a:endParaRPr lang="en-GB" dirty="0"/>
          </a:p>
        </p:txBody>
      </p:sp>
      <p:sp>
        <p:nvSpPr>
          <p:cNvPr id="13" name="Text Placeholder 11">
            <a:extLst>
              <a:ext uri="{FF2B5EF4-FFF2-40B4-BE49-F238E27FC236}">
                <a16:creationId xmlns:a16="http://schemas.microsoft.com/office/drawing/2014/main" id="{BB794591-F223-F245-BE35-719C9A0305E4}"/>
              </a:ext>
            </a:extLst>
          </p:cNvPr>
          <p:cNvSpPr>
            <a:spLocks noGrp="1"/>
          </p:cNvSpPr>
          <p:nvPr>
            <p:ph type="body" sz="quarter" idx="11" hasCustomPrompt="1"/>
          </p:nvPr>
        </p:nvSpPr>
        <p:spPr>
          <a:xfrm>
            <a:off x="712921" y="5261688"/>
            <a:ext cx="10783755" cy="536122"/>
          </a:xfrm>
          <a:prstGeom prst="rect">
            <a:avLst/>
          </a:prstGeom>
        </p:spPr>
        <p:txBody>
          <a:bodyPr/>
          <a:lstStyle>
            <a:lvl1pPr marL="0" indent="0" algn="ctr">
              <a:buFontTx/>
              <a:buNone/>
              <a:defRPr sz="2400" b="0" i="0">
                <a:solidFill>
                  <a:schemeClr val="bg2"/>
                </a:solidFill>
                <a:latin typeface="Montserrat Medium" pitchFamily="2" charset="77"/>
              </a:defRPr>
            </a:lvl1pPr>
            <a:lvl2pPr marL="241283" indent="0" algn="ctr">
              <a:buFontTx/>
              <a:buNone/>
              <a:defRPr b="1" i="0">
                <a:solidFill>
                  <a:schemeClr val="bg2"/>
                </a:solidFill>
                <a:latin typeface="Montserrat" pitchFamily="2" charset="77"/>
              </a:defRPr>
            </a:lvl2pPr>
            <a:lvl3pPr marL="1320702" indent="0" algn="ctr">
              <a:buFontTx/>
              <a:buNone/>
              <a:defRPr b="1" i="0">
                <a:solidFill>
                  <a:schemeClr val="bg2"/>
                </a:solidFill>
                <a:latin typeface="Montserrat" pitchFamily="2" charset="77"/>
              </a:defRPr>
            </a:lvl3pPr>
            <a:lvl4pPr marL="1777868" indent="0" algn="ctr">
              <a:buFontTx/>
              <a:buNone/>
              <a:defRPr b="1" i="0">
                <a:solidFill>
                  <a:schemeClr val="bg2"/>
                </a:solidFill>
                <a:latin typeface="Montserrat" pitchFamily="2" charset="77"/>
              </a:defRPr>
            </a:lvl4pPr>
            <a:lvl5pPr marL="2293767" indent="0" algn="ctr">
              <a:buFontTx/>
              <a:buNone/>
              <a:defRPr b="1" i="0">
                <a:solidFill>
                  <a:schemeClr val="bg2"/>
                </a:solidFill>
                <a:latin typeface="Montserrat" pitchFamily="2" charset="77"/>
              </a:defRPr>
            </a:lvl5pPr>
          </a:lstStyle>
          <a:p>
            <a:pPr lvl="0"/>
            <a:r>
              <a:rPr lang="en-GB" dirty="0" err="1"/>
              <a:t>Esiintyjän</a:t>
            </a:r>
            <a:r>
              <a:rPr lang="en-GB" dirty="0"/>
              <a:t>/</a:t>
            </a:r>
            <a:r>
              <a:rPr lang="en-GB" dirty="0" err="1"/>
              <a:t>tilaisuuden</a:t>
            </a:r>
            <a:r>
              <a:rPr lang="en-GB" dirty="0"/>
              <a:t> </a:t>
            </a:r>
            <a:r>
              <a:rPr lang="en-GB" dirty="0" err="1"/>
              <a:t>nimi</a:t>
            </a:r>
            <a:endParaRPr lang="en-GB" dirty="0"/>
          </a:p>
        </p:txBody>
      </p:sp>
      <p:sp>
        <p:nvSpPr>
          <p:cNvPr id="14" name="Text Placeholder 11">
            <a:extLst>
              <a:ext uri="{FF2B5EF4-FFF2-40B4-BE49-F238E27FC236}">
                <a16:creationId xmlns:a16="http://schemas.microsoft.com/office/drawing/2014/main" id="{89E40058-B047-144A-8FFF-6A153F603F4B}"/>
              </a:ext>
            </a:extLst>
          </p:cNvPr>
          <p:cNvSpPr>
            <a:spLocks noGrp="1"/>
          </p:cNvSpPr>
          <p:nvPr>
            <p:ph type="body" sz="quarter" idx="12" hasCustomPrompt="1"/>
          </p:nvPr>
        </p:nvSpPr>
        <p:spPr>
          <a:xfrm>
            <a:off x="712921" y="5884704"/>
            <a:ext cx="10783755" cy="389096"/>
          </a:xfrm>
          <a:prstGeom prst="rect">
            <a:avLst/>
          </a:prstGeom>
        </p:spPr>
        <p:txBody>
          <a:bodyPr/>
          <a:lstStyle>
            <a:lvl1pPr marL="0" indent="0" algn="ctr">
              <a:buFontTx/>
              <a:buNone/>
              <a:defRPr sz="1400" b="0" i="0">
                <a:solidFill>
                  <a:schemeClr val="bg2"/>
                </a:solidFill>
                <a:latin typeface="Montserrat" pitchFamily="2" charset="77"/>
              </a:defRPr>
            </a:lvl1pPr>
            <a:lvl2pPr marL="241283" indent="0" algn="ctr">
              <a:buFontTx/>
              <a:buNone/>
              <a:defRPr b="1" i="0">
                <a:solidFill>
                  <a:schemeClr val="bg2"/>
                </a:solidFill>
                <a:latin typeface="Montserrat" pitchFamily="2" charset="77"/>
              </a:defRPr>
            </a:lvl2pPr>
            <a:lvl3pPr marL="1320702" indent="0" algn="ctr">
              <a:buFontTx/>
              <a:buNone/>
              <a:defRPr b="1" i="0">
                <a:solidFill>
                  <a:schemeClr val="bg2"/>
                </a:solidFill>
                <a:latin typeface="Montserrat" pitchFamily="2" charset="77"/>
              </a:defRPr>
            </a:lvl3pPr>
            <a:lvl4pPr marL="1777868" indent="0" algn="ctr">
              <a:buFontTx/>
              <a:buNone/>
              <a:defRPr b="1" i="0">
                <a:solidFill>
                  <a:schemeClr val="bg2"/>
                </a:solidFill>
                <a:latin typeface="Montserrat" pitchFamily="2" charset="77"/>
              </a:defRPr>
            </a:lvl4pPr>
            <a:lvl5pPr marL="2293767" indent="0" algn="ctr">
              <a:buFontTx/>
              <a:buNone/>
              <a:defRPr b="1" i="0">
                <a:solidFill>
                  <a:schemeClr val="bg2"/>
                </a:solidFill>
                <a:latin typeface="Montserrat" pitchFamily="2" charset="77"/>
              </a:defRPr>
            </a:lvl5pPr>
          </a:lstStyle>
          <a:p>
            <a:pPr lvl="0"/>
            <a:r>
              <a:rPr lang="en-GB" dirty="0" err="1"/>
              <a:t>Päivämäärä</a:t>
            </a:r>
            <a:r>
              <a:rPr lang="en-GB" dirty="0"/>
              <a:t> / </a:t>
            </a:r>
            <a:r>
              <a:rPr lang="en-GB" dirty="0" err="1"/>
              <a:t>paikka</a:t>
            </a:r>
            <a:endParaRPr lang="en-GB" dirty="0"/>
          </a:p>
        </p:txBody>
      </p:sp>
      <p:pic>
        <p:nvPicPr>
          <p:cNvPr id="3" name="Picture 2">
            <a:extLst>
              <a:ext uri="{FF2B5EF4-FFF2-40B4-BE49-F238E27FC236}">
                <a16:creationId xmlns:a16="http://schemas.microsoft.com/office/drawing/2014/main" id="{DD35E7B7-8A29-9F4E-8BE0-8A2A493E9D7C}"/>
              </a:ext>
            </a:extLst>
          </p:cNvPr>
          <p:cNvPicPr>
            <a:picLocks noChangeAspect="1"/>
          </p:cNvPicPr>
          <p:nvPr userDrawn="1"/>
        </p:nvPicPr>
        <p:blipFill>
          <a:blip r:embed="rId3"/>
          <a:stretch>
            <a:fillRect/>
          </a:stretch>
        </p:blipFill>
        <p:spPr>
          <a:xfrm>
            <a:off x="4491072" y="1711548"/>
            <a:ext cx="3228632" cy="1512000"/>
          </a:xfrm>
          <a:prstGeom prst="rect">
            <a:avLst/>
          </a:prstGeom>
        </p:spPr>
      </p:pic>
    </p:spTree>
    <p:extLst>
      <p:ext uri="{BB962C8B-B14F-4D97-AF65-F5344CB8AC3E}">
        <p14:creationId xmlns:p14="http://schemas.microsoft.com/office/powerpoint/2010/main" val="46659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5" y="3445826"/>
            <a:ext cx="10848623" cy="1123316"/>
          </a:xfrm>
          <a:prstGeom prst="rect">
            <a:avLst/>
          </a:prstGeom>
        </p:spPr>
        <p:txBody>
          <a:bodyPr>
            <a:noAutofit/>
          </a:bodyPr>
          <a:lstStyle>
            <a:lvl1pPr>
              <a:defRPr sz="4800" baseline="0">
                <a:solidFill>
                  <a:schemeClr val="bg1"/>
                </a:solidFill>
              </a:defRPr>
            </a:lvl1pPr>
          </a:lstStyle>
          <a:p>
            <a:r>
              <a:rPr lang="fi-FI"/>
              <a:t>Kiitos.</a:t>
            </a:r>
            <a:endParaRPr lang="en-US"/>
          </a:p>
        </p:txBody>
      </p:sp>
      <p:sp>
        <p:nvSpPr>
          <p:cNvPr id="3" name="Subtitle 2"/>
          <p:cNvSpPr>
            <a:spLocks noGrp="1"/>
          </p:cNvSpPr>
          <p:nvPr>
            <p:ph type="subTitle" idx="1" hasCustomPrompt="1"/>
          </p:nvPr>
        </p:nvSpPr>
        <p:spPr>
          <a:xfrm>
            <a:off x="620892" y="4940299"/>
            <a:ext cx="10837333" cy="1521462"/>
          </a:xfrm>
          <a:prstGeom prst="rect">
            <a:avLst/>
          </a:prstGeom>
        </p:spPr>
        <p:txBody>
          <a:bodyPr/>
          <a:lstStyle>
            <a:lvl1pPr marL="0" indent="0" algn="l">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fi-FI"/>
              <a:t>Etunimi Sukunimi</a:t>
            </a:r>
            <a:br>
              <a:rPr lang="fi-FI"/>
            </a:br>
            <a:r>
              <a:rPr lang="fi-FI"/>
              <a:t>+358 00 000 0000</a:t>
            </a:r>
            <a:br>
              <a:rPr lang="fi-FI"/>
            </a:br>
            <a:r>
              <a:rPr lang="fi-FI"/>
              <a:t>etunimi.sukunimi@sak.fi</a:t>
            </a:r>
            <a:endParaRPr lang="en-US"/>
          </a:p>
        </p:txBody>
      </p:sp>
      <p:pic>
        <p:nvPicPr>
          <p:cNvPr id="6" name="Picture 5">
            <a:extLst>
              <a:ext uri="{FF2B5EF4-FFF2-40B4-BE49-F238E27FC236}">
                <a16:creationId xmlns:a16="http://schemas.microsoft.com/office/drawing/2014/main" id="{E0CEEA1C-1B41-904C-B2E6-DD20C78539CB}"/>
              </a:ext>
            </a:extLst>
          </p:cNvPr>
          <p:cNvPicPr>
            <a:picLocks noChangeAspect="1"/>
          </p:cNvPicPr>
          <p:nvPr userDrawn="1"/>
        </p:nvPicPr>
        <p:blipFill>
          <a:blip r:embed="rId3"/>
          <a:stretch>
            <a:fillRect/>
          </a:stretch>
        </p:blipFill>
        <p:spPr>
          <a:xfrm>
            <a:off x="695325" y="621025"/>
            <a:ext cx="1998680" cy="936000"/>
          </a:xfrm>
          <a:prstGeom prst="rect">
            <a:avLst/>
          </a:prstGeom>
        </p:spPr>
      </p:pic>
      <p:pic>
        <p:nvPicPr>
          <p:cNvPr id="5" name="Graphic 4">
            <a:extLst>
              <a:ext uri="{FF2B5EF4-FFF2-40B4-BE49-F238E27FC236}">
                <a16:creationId xmlns:a16="http://schemas.microsoft.com/office/drawing/2014/main" id="{DBFD17A7-EE8B-904C-A28B-B86DECFFD4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36271" y="629425"/>
            <a:ext cx="2760404" cy="1872000"/>
          </a:xfrm>
          <a:prstGeom prst="rect">
            <a:avLst/>
          </a:prstGeom>
        </p:spPr>
      </p:pic>
    </p:spTree>
    <p:extLst>
      <p:ext uri="{BB962C8B-B14F-4D97-AF65-F5344CB8AC3E}">
        <p14:creationId xmlns:p14="http://schemas.microsoft.com/office/powerpoint/2010/main" val="138335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pinkk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5" y="3445826"/>
            <a:ext cx="10848623" cy="1123316"/>
          </a:xfrm>
          <a:prstGeom prst="rect">
            <a:avLst/>
          </a:prstGeom>
        </p:spPr>
        <p:txBody>
          <a:bodyPr>
            <a:noAutofit/>
          </a:bodyPr>
          <a:lstStyle>
            <a:lvl1pPr algn="ctr">
              <a:defRPr sz="4800" baseline="0">
                <a:solidFill>
                  <a:schemeClr val="bg1"/>
                </a:solidFill>
              </a:defRPr>
            </a:lvl1pPr>
          </a:lstStyle>
          <a:p>
            <a:endParaRPr lang="en-US" dirty="0"/>
          </a:p>
        </p:txBody>
      </p:sp>
      <p:sp>
        <p:nvSpPr>
          <p:cNvPr id="3" name="Subtitle 2"/>
          <p:cNvSpPr>
            <a:spLocks noGrp="1"/>
          </p:cNvSpPr>
          <p:nvPr>
            <p:ph type="subTitle" idx="1"/>
          </p:nvPr>
        </p:nvSpPr>
        <p:spPr>
          <a:xfrm>
            <a:off x="620892" y="4940299"/>
            <a:ext cx="10837333" cy="1521462"/>
          </a:xfrm>
          <a:prstGeom prst="rect">
            <a:avLst/>
          </a:prstGeom>
        </p:spPr>
        <p:txBody>
          <a:bodyPr/>
          <a:lstStyle>
            <a:lvl1pPr marL="0" indent="0" algn="ctr">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endParaRPr lang="en-US" dirty="0"/>
          </a:p>
        </p:txBody>
      </p:sp>
      <p:pic>
        <p:nvPicPr>
          <p:cNvPr id="7" name="Graphic 6">
            <a:extLst>
              <a:ext uri="{FF2B5EF4-FFF2-40B4-BE49-F238E27FC236}">
                <a16:creationId xmlns:a16="http://schemas.microsoft.com/office/drawing/2014/main" id="{E2B7F959-C4A0-BD44-852F-2CBB687A85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36271" y="629425"/>
            <a:ext cx="2760404" cy="1872000"/>
          </a:xfrm>
          <a:prstGeom prst="rect">
            <a:avLst/>
          </a:prstGeom>
        </p:spPr>
      </p:pic>
      <p:pic>
        <p:nvPicPr>
          <p:cNvPr id="5" name="Graphic 4">
            <a:extLst>
              <a:ext uri="{FF2B5EF4-FFF2-40B4-BE49-F238E27FC236}">
                <a16:creationId xmlns:a16="http://schemas.microsoft.com/office/drawing/2014/main" id="{07FA887D-1E84-2348-96AB-F69188094FF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348" y="629425"/>
            <a:ext cx="1258435" cy="432000"/>
          </a:xfrm>
          <a:prstGeom prst="rect">
            <a:avLst/>
          </a:prstGeom>
        </p:spPr>
      </p:pic>
    </p:spTree>
    <p:extLst>
      <p:ext uri="{BB962C8B-B14F-4D97-AF65-F5344CB8AC3E}">
        <p14:creationId xmlns:p14="http://schemas.microsoft.com/office/powerpoint/2010/main" val="127795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l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5" y="3445826"/>
            <a:ext cx="10848623" cy="1123316"/>
          </a:xfrm>
          <a:prstGeom prst="rect">
            <a:avLst/>
          </a:prstGeom>
        </p:spPr>
        <p:txBody>
          <a:bodyPr>
            <a:noAutofit/>
          </a:bodyPr>
          <a:lstStyle>
            <a:lvl1pPr algn="ctr">
              <a:defRPr sz="4800" baseline="0">
                <a:solidFill>
                  <a:schemeClr val="bg1"/>
                </a:solidFill>
              </a:defRPr>
            </a:lvl1pPr>
          </a:lstStyle>
          <a:p>
            <a:endParaRPr lang="en-US" dirty="0"/>
          </a:p>
        </p:txBody>
      </p:sp>
      <p:sp>
        <p:nvSpPr>
          <p:cNvPr id="3" name="Subtitle 2"/>
          <p:cNvSpPr>
            <a:spLocks noGrp="1"/>
          </p:cNvSpPr>
          <p:nvPr>
            <p:ph type="subTitle" idx="1"/>
          </p:nvPr>
        </p:nvSpPr>
        <p:spPr>
          <a:xfrm>
            <a:off x="620892" y="4940299"/>
            <a:ext cx="10837333" cy="1521462"/>
          </a:xfrm>
          <a:prstGeom prst="rect">
            <a:avLst/>
          </a:prstGeom>
        </p:spPr>
        <p:txBody>
          <a:bodyPr/>
          <a:lstStyle>
            <a:lvl1pPr marL="0" indent="0" algn="ctr">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endParaRPr lang="en-US" dirty="0"/>
          </a:p>
        </p:txBody>
      </p:sp>
      <p:pic>
        <p:nvPicPr>
          <p:cNvPr id="6" name="Graphic 5">
            <a:extLst>
              <a:ext uri="{FF2B5EF4-FFF2-40B4-BE49-F238E27FC236}">
                <a16:creationId xmlns:a16="http://schemas.microsoft.com/office/drawing/2014/main" id="{A320647E-EE4C-0549-947D-523BAEA542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36271" y="629425"/>
            <a:ext cx="2760404" cy="1872000"/>
          </a:xfrm>
          <a:prstGeom prst="rect">
            <a:avLst/>
          </a:prstGeom>
        </p:spPr>
      </p:pic>
      <p:pic>
        <p:nvPicPr>
          <p:cNvPr id="10" name="Graphic 9">
            <a:extLst>
              <a:ext uri="{FF2B5EF4-FFF2-40B4-BE49-F238E27FC236}">
                <a16:creationId xmlns:a16="http://schemas.microsoft.com/office/drawing/2014/main" id="{AF7DA321-4DD2-5944-A106-572F9C6D366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348" y="629425"/>
            <a:ext cx="1258435" cy="432000"/>
          </a:xfrm>
          <a:prstGeom prst="rect">
            <a:avLst/>
          </a:prstGeom>
        </p:spPr>
      </p:pic>
    </p:spTree>
    <p:extLst>
      <p:ext uri="{BB962C8B-B14F-4D97-AF65-F5344CB8AC3E}">
        <p14:creationId xmlns:p14="http://schemas.microsoft.com/office/powerpoint/2010/main" val="279427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5" y="3445826"/>
            <a:ext cx="10848623" cy="1123316"/>
          </a:xfrm>
          <a:prstGeom prst="rect">
            <a:avLst/>
          </a:prstGeom>
        </p:spPr>
        <p:txBody>
          <a:bodyPr>
            <a:noAutofit/>
          </a:bodyPr>
          <a:lstStyle>
            <a:lvl1pPr algn="ctr">
              <a:defRPr sz="4800" baseline="0">
                <a:solidFill>
                  <a:schemeClr val="bg1"/>
                </a:solidFill>
              </a:defRPr>
            </a:lvl1pPr>
          </a:lstStyle>
          <a:p>
            <a:endParaRPr lang="en-US" dirty="0"/>
          </a:p>
        </p:txBody>
      </p:sp>
      <p:sp>
        <p:nvSpPr>
          <p:cNvPr id="3" name="Subtitle 2"/>
          <p:cNvSpPr>
            <a:spLocks noGrp="1"/>
          </p:cNvSpPr>
          <p:nvPr>
            <p:ph type="subTitle" idx="1"/>
          </p:nvPr>
        </p:nvSpPr>
        <p:spPr>
          <a:xfrm>
            <a:off x="620892" y="4940299"/>
            <a:ext cx="10837333" cy="1521462"/>
          </a:xfrm>
          <a:prstGeom prst="rect">
            <a:avLst/>
          </a:prstGeom>
        </p:spPr>
        <p:txBody>
          <a:bodyPr/>
          <a:lstStyle>
            <a:lvl1pPr marL="0" indent="0" algn="ctr">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endParaRPr lang="en-US" dirty="0"/>
          </a:p>
        </p:txBody>
      </p:sp>
      <p:pic>
        <p:nvPicPr>
          <p:cNvPr id="6" name="Graphic 5">
            <a:extLst>
              <a:ext uri="{FF2B5EF4-FFF2-40B4-BE49-F238E27FC236}">
                <a16:creationId xmlns:a16="http://schemas.microsoft.com/office/drawing/2014/main" id="{A01864E6-31D4-8543-B4CB-E5BAE6C7F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36271" y="629425"/>
            <a:ext cx="2760404" cy="1872000"/>
          </a:xfrm>
          <a:prstGeom prst="rect">
            <a:avLst/>
          </a:prstGeom>
        </p:spPr>
      </p:pic>
      <p:pic>
        <p:nvPicPr>
          <p:cNvPr id="10" name="Graphic 9">
            <a:extLst>
              <a:ext uri="{FF2B5EF4-FFF2-40B4-BE49-F238E27FC236}">
                <a16:creationId xmlns:a16="http://schemas.microsoft.com/office/drawing/2014/main" id="{A3484DAF-F2E3-5D45-8ABE-23A4E384E86F}"/>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348" y="629425"/>
            <a:ext cx="1258435" cy="432000"/>
          </a:xfrm>
          <a:prstGeom prst="rect">
            <a:avLst/>
          </a:prstGeom>
        </p:spPr>
      </p:pic>
    </p:spTree>
    <p:extLst>
      <p:ext uri="{BB962C8B-B14F-4D97-AF65-F5344CB8AC3E}">
        <p14:creationId xmlns:p14="http://schemas.microsoft.com/office/powerpoint/2010/main" val="80668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yhjä pohja harma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0DE1F4F-D841-0842-B56F-216CFB9D4ED5}"/>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35693857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yhjä pohja harma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0DE1F4F-D841-0842-B56F-216CFB9D4ED5}"/>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45854112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eruspohj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6" name="Triangle 5">
            <a:extLst>
              <a:ext uri="{FF2B5EF4-FFF2-40B4-BE49-F238E27FC236}">
                <a16:creationId xmlns:a16="http://schemas.microsoft.com/office/drawing/2014/main" id="{FAB8ECD6-A40E-8F4E-A2D1-7A05E0194A8D}"/>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7" name="Triangle 6">
            <a:extLst>
              <a:ext uri="{FF2B5EF4-FFF2-40B4-BE49-F238E27FC236}">
                <a16:creationId xmlns:a16="http://schemas.microsoft.com/office/drawing/2014/main" id="{585630A8-D877-0848-8BC4-223C30245DB6}"/>
              </a:ext>
            </a:extLst>
          </p:cNvPr>
          <p:cNvSpPr/>
          <p:nvPr userDrawn="1"/>
        </p:nvSpPr>
        <p:spPr>
          <a:xfrm rot="10800000">
            <a:off x="8843869" y="0"/>
            <a:ext cx="1984545" cy="17108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hasCustomPrompt="1"/>
          </p:nvPr>
        </p:nvSpPr>
        <p:spPr>
          <a:xfrm>
            <a:off x="695329" y="885871"/>
            <a:ext cx="7993063" cy="971549"/>
          </a:xfrm>
          <a:prstGeom prst="rect">
            <a:avLst/>
          </a:prstGeom>
        </p:spPr>
        <p:txBody>
          <a:bodyPr/>
          <a:lstStyle>
            <a:lvl1pPr marL="0" indent="0">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hasCustomPrompt="1"/>
          </p:nvPr>
        </p:nvSpPr>
        <p:spPr>
          <a:xfrm>
            <a:off x="696913" y="2060575"/>
            <a:ext cx="9464822" cy="4090988"/>
          </a:xfrm>
          <a:prstGeom prst="rect">
            <a:avLst/>
          </a:prstGeom>
        </p:spPr>
        <p:txBody>
          <a:bodyPr/>
          <a:lstStyle>
            <a:lvl1pPr marL="226997" indent="-217472">
              <a:spcBef>
                <a:spcPts val="800"/>
              </a:spcBef>
              <a:spcAft>
                <a:spcPts val="200"/>
              </a:spcAft>
              <a:buFont typeface="Arial" panose="020B0604020202020204" pitchFamily="34" charset="0"/>
              <a:buChar char="•"/>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66897580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rmaa tausta + lista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tx2">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8" y="1096885"/>
            <a:ext cx="4949691"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533BC36D-C29D-754E-86F2-CD07892A3D97}"/>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8CA9340F-4D41-2B46-8656-BD8BA61C8E1C}"/>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6" name="Text Placeholder 10">
            <a:extLst>
              <a:ext uri="{FF2B5EF4-FFF2-40B4-BE49-F238E27FC236}">
                <a16:creationId xmlns:a16="http://schemas.microsoft.com/office/drawing/2014/main" id="{0E715FA4-3BEE-804B-AD4F-A4893650C5B0}"/>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4276786210"/>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nainen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50D54474-EF56-1143-85CB-D88E90FC1485}"/>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BA80F561-C20D-BA42-9A02-118722832655}"/>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0414E093-8466-254A-BEBD-A0B76F2E9EBB}"/>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665020467"/>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nkki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87F556A3-27FD-0E41-80E7-23CA8A427E5A}"/>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150F3A1D-5255-524C-97DF-24CACA5EE70F}"/>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F0B963EE-5B93-2F41-92FB-8773D90C9F24}"/>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1975658160"/>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la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10AB823A-594D-8040-949D-A92ACB15B37F}"/>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37C23ABD-0430-064A-A657-FC6C19148BD3}"/>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0B47708F-DDDA-0943-AD82-28703EC9708D}"/>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1119866307"/>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inen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7B94F1CE-07F6-8C42-B48F-0185665174E6}"/>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310EAE83-6241-B74D-AF7A-1830CF497ED7}"/>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9CB647D8-9DF2-B047-B8AB-BF2102647B2B}"/>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254136520"/>
      </p:ext>
    </p:extLst>
  </p:cSld>
  <p:clrMapOvr>
    <a:masterClrMapping/>
  </p:clrMapOvr>
  <p:extLst>
    <p:ext uri="{DCECCB84-F9BA-43D5-87BE-67443E8EF086}">
      <p15:sldGuideLst xmlns:p15="http://schemas.microsoft.com/office/powerpoint/2012/main">
        <p15:guide id="1" orient="horz" pos="213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istilappu harmaa ">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tx2">
              <a:lumMod val="65000"/>
              <a:lumOff val="35000"/>
            </a:schemeClr>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pic>
        <p:nvPicPr>
          <p:cNvPr id="11" name="Picture 10">
            <a:extLst>
              <a:ext uri="{FF2B5EF4-FFF2-40B4-BE49-F238E27FC236}">
                <a16:creationId xmlns:a16="http://schemas.microsoft.com/office/drawing/2014/main" id="{70EC5FBD-37E1-EF4A-98A6-B41BE1DDE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95745" y="1047577"/>
            <a:ext cx="3127184" cy="5213573"/>
          </a:xfrm>
          <a:prstGeom prst="rect">
            <a:avLst/>
          </a:prstGeom>
        </p:spPr>
      </p:pic>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7532243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istilappu punainen">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accent5"/>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pic>
        <p:nvPicPr>
          <p:cNvPr id="7" name="Picture 6">
            <a:extLst>
              <a:ext uri="{FF2B5EF4-FFF2-40B4-BE49-F238E27FC236}">
                <a16:creationId xmlns:a16="http://schemas.microsoft.com/office/drawing/2014/main" id="{7B9818C1-2D7F-3E4E-97AA-5A9183B6B1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4545" y="802708"/>
            <a:ext cx="2179952" cy="5495824"/>
          </a:xfrm>
          <a:prstGeom prst="rect">
            <a:avLst/>
          </a:prstGeom>
        </p:spPr>
      </p:pic>
    </p:spTree>
    <p:extLst>
      <p:ext uri="{BB962C8B-B14F-4D97-AF65-F5344CB8AC3E}">
        <p14:creationId xmlns:p14="http://schemas.microsoft.com/office/powerpoint/2010/main" val="188048151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istilappu pinkki">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accent3"/>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pic>
        <p:nvPicPr>
          <p:cNvPr id="8" name="Picture 6">
            <a:extLst>
              <a:ext uri="{FF2B5EF4-FFF2-40B4-BE49-F238E27FC236}">
                <a16:creationId xmlns:a16="http://schemas.microsoft.com/office/drawing/2014/main" id="{C0E79BE0-19C3-AD40-AB0B-105B4340B3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193" y="706759"/>
            <a:ext cx="2635163" cy="5376529"/>
          </a:xfrm>
          <a:prstGeom prst="rect">
            <a:avLst/>
          </a:prstGeom>
        </p:spPr>
      </p:pic>
    </p:spTree>
    <p:extLst>
      <p:ext uri="{BB962C8B-B14F-4D97-AF65-F5344CB8AC3E}">
        <p14:creationId xmlns:p14="http://schemas.microsoft.com/office/powerpoint/2010/main" val="398778853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istilappu Lila">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accent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pic>
        <p:nvPicPr>
          <p:cNvPr id="5" name="Picture 11">
            <a:extLst>
              <a:ext uri="{FF2B5EF4-FFF2-40B4-BE49-F238E27FC236}">
                <a16:creationId xmlns:a16="http://schemas.microsoft.com/office/drawing/2014/main" id="{63FB1932-6594-40AA-B9C9-9C840177A9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6046" y="707191"/>
            <a:ext cx="3046553" cy="5747766"/>
          </a:xfrm>
          <a:prstGeom prst="rect">
            <a:avLst/>
          </a:prstGeom>
        </p:spPr>
      </p:pic>
    </p:spTree>
    <p:extLst>
      <p:ext uri="{BB962C8B-B14F-4D97-AF65-F5344CB8AC3E}">
        <p14:creationId xmlns:p14="http://schemas.microsoft.com/office/powerpoint/2010/main" val="4949821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istilappu sininen">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userDrawn="1"/>
        </p:nvSpPr>
        <p:spPr>
          <a:xfrm>
            <a:off x="695327" y="274638"/>
            <a:ext cx="7064012" cy="5876926"/>
          </a:xfrm>
          <a:prstGeom prst="foldedCorner">
            <a:avLst/>
          </a:prstGeom>
          <a:solidFill>
            <a:schemeClr val="accent4"/>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2308" dirty="0"/>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477165" y="1089024"/>
            <a:ext cx="4489620" cy="1685928"/>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477165" y="3015162"/>
            <a:ext cx="4292103" cy="2772682"/>
          </a:xfrm>
          <a:prstGeom prst="rect">
            <a:avLst/>
          </a:prstGeom>
        </p:spPr>
        <p:txBody>
          <a:bodyPr/>
          <a:lstStyle>
            <a:lvl1pPr marL="226997" indent="-217472">
              <a:spcBef>
                <a:spcPts val="800"/>
              </a:spcBef>
              <a:spcAft>
                <a:spcPts val="200"/>
              </a:spcAft>
              <a:buClr>
                <a:schemeClr val="bg1"/>
              </a:buClr>
              <a:buFont typeface="Arial" panose="020B0604020202020204" pitchFamily="34" charset="0"/>
              <a:buChar char="•"/>
              <a:tabLst/>
              <a:defRPr b="0" i="0" spc="-40" baseline="0">
                <a:solidFill>
                  <a:schemeClr val="bg1"/>
                </a:solidFill>
                <a:latin typeface="Montserrat Medium" pitchFamily="2" charset="77"/>
              </a:defRPr>
            </a:lvl1pPr>
            <a:lvl2pPr marL="444468" indent="-211123">
              <a:buClr>
                <a:schemeClr val="bg1"/>
              </a:buClr>
              <a:tabLst/>
              <a:defRPr b="0" i="0" spc="-40" baseline="0">
                <a:solidFill>
                  <a:schemeClr val="bg1"/>
                </a:solidFill>
                <a:latin typeface="Montserrat" pitchFamily="2" charset="77"/>
              </a:defRPr>
            </a:lvl2pPr>
            <a:lvl3pPr marL="668290" indent="-184138">
              <a:buClr>
                <a:schemeClr val="bg1"/>
              </a:buClr>
              <a:tabLst/>
              <a:defRPr b="0" i="0" spc="-40" baseline="0">
                <a:solidFill>
                  <a:schemeClr val="bg1"/>
                </a:solidFill>
                <a:latin typeface="Montserrat" pitchFamily="2" charset="77"/>
              </a:defRPr>
            </a:lvl3pPr>
            <a:lvl4pPr marL="934967" indent="-188901">
              <a:buClr>
                <a:schemeClr val="bg1"/>
              </a:buClr>
              <a:tabLst/>
              <a:defRPr b="0" i="0" spc="-40" baseline="0">
                <a:solidFill>
                  <a:schemeClr val="bg1"/>
                </a:solidFill>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p:txBody>
      </p:sp>
      <p:pic>
        <p:nvPicPr>
          <p:cNvPr id="8" name="Picture 6">
            <a:extLst>
              <a:ext uri="{FF2B5EF4-FFF2-40B4-BE49-F238E27FC236}">
                <a16:creationId xmlns:a16="http://schemas.microsoft.com/office/drawing/2014/main" id="{C0E79BE0-19C3-AD40-AB0B-105B4340B3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193" y="706759"/>
            <a:ext cx="2635163" cy="5376529"/>
          </a:xfrm>
          <a:prstGeom prst="rect">
            <a:avLst/>
          </a:prstGeom>
        </p:spPr>
      </p:pic>
    </p:spTree>
    <p:extLst>
      <p:ext uri="{BB962C8B-B14F-4D97-AF65-F5344CB8AC3E}">
        <p14:creationId xmlns:p14="http://schemas.microsoft.com/office/powerpoint/2010/main" val="226586293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osto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551378"/>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2695563"/>
            <a:ext cx="3312000" cy="3456000"/>
          </a:xfrm>
          <a:prstGeom prst="rect">
            <a:avLst/>
          </a:prstGeom>
        </p:spPr>
        <p:txBody>
          <a:bodyPr/>
          <a:lstStyle>
            <a:lvl1pPr marL="226997" indent="-217472">
              <a:spcBef>
                <a:spcPts val="800"/>
              </a:spcBef>
              <a:spcAft>
                <a:spcPts val="200"/>
              </a:spcAft>
              <a:buFont typeface="Arial" panose="020B0604020202020204" pitchFamily="34" charset="0"/>
              <a:buChar char="•"/>
              <a:tabLst/>
              <a:defRPr sz="18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13" name="Text Placeholder 2">
            <a:extLst>
              <a:ext uri="{FF2B5EF4-FFF2-40B4-BE49-F238E27FC236}">
                <a16:creationId xmlns:a16="http://schemas.microsoft.com/office/drawing/2014/main" id="{862FBA11-F5B7-9644-A678-F40C34F42E7E}"/>
              </a:ext>
            </a:extLst>
          </p:cNvPr>
          <p:cNvSpPr>
            <a:spLocks noGrp="1"/>
          </p:cNvSpPr>
          <p:nvPr>
            <p:ph type="body" sz="quarter" idx="13"/>
          </p:nvPr>
        </p:nvSpPr>
        <p:spPr>
          <a:xfrm>
            <a:off x="4440238" y="2695563"/>
            <a:ext cx="3312000" cy="3456000"/>
          </a:xfrm>
          <a:prstGeom prst="rect">
            <a:avLst/>
          </a:prstGeom>
        </p:spPr>
        <p:txBody>
          <a:bodyPr/>
          <a:lstStyle>
            <a:lvl1pPr marL="226997" indent="-217472">
              <a:spcBef>
                <a:spcPts val="800"/>
              </a:spcBef>
              <a:spcAft>
                <a:spcPts val="200"/>
              </a:spcAft>
              <a:buFont typeface="Arial" panose="020B0604020202020204" pitchFamily="34" charset="0"/>
              <a:buChar char="•"/>
              <a:tabLst/>
              <a:defRPr sz="18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14" name="Text Placeholder 2">
            <a:extLst>
              <a:ext uri="{FF2B5EF4-FFF2-40B4-BE49-F238E27FC236}">
                <a16:creationId xmlns:a16="http://schemas.microsoft.com/office/drawing/2014/main" id="{6CA185E4-1E4A-F542-9683-C5F2AAC87399}"/>
              </a:ext>
            </a:extLst>
          </p:cNvPr>
          <p:cNvSpPr>
            <a:spLocks noGrp="1"/>
          </p:cNvSpPr>
          <p:nvPr>
            <p:ph type="body" sz="quarter" idx="14"/>
          </p:nvPr>
        </p:nvSpPr>
        <p:spPr>
          <a:xfrm>
            <a:off x="8180141" y="2695563"/>
            <a:ext cx="3312000" cy="3456000"/>
          </a:xfrm>
          <a:prstGeom prst="rect">
            <a:avLst/>
          </a:prstGeom>
        </p:spPr>
        <p:txBody>
          <a:bodyPr/>
          <a:lstStyle>
            <a:lvl1pPr marL="226997" indent="-217472">
              <a:spcBef>
                <a:spcPts val="800"/>
              </a:spcBef>
              <a:spcAft>
                <a:spcPts val="200"/>
              </a:spcAft>
              <a:buFont typeface="Arial" panose="020B0604020202020204" pitchFamily="34" charset="0"/>
              <a:buChar char="•"/>
              <a:tabLst/>
              <a:defRPr sz="18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696914" y="1099073"/>
            <a:ext cx="10801350" cy="562833"/>
          </a:xfrm>
          <a:prstGeom prst="rect">
            <a:avLst/>
          </a:prstGeom>
        </p:spPr>
        <p:txBody>
          <a:bodyPr/>
          <a:lstStyle>
            <a:lvl1pPr algn="ctr">
              <a:defRPr sz="1800" b="0" i="0">
                <a:latin typeface="Montserrat Light" pitchFamily="2" charset="77"/>
              </a:defRPr>
            </a:lvl1pPr>
          </a:lstStyle>
          <a:p>
            <a:pPr lvl="0"/>
            <a:r>
              <a:rPr lang="fi-FI"/>
              <a:t>Muokkaa tekstin perustyylejä napsauttamalla</a:t>
            </a:r>
          </a:p>
        </p:txBody>
      </p:sp>
      <p:sp>
        <p:nvSpPr>
          <p:cNvPr id="11" name="Triangle 10">
            <a:extLst>
              <a:ext uri="{FF2B5EF4-FFF2-40B4-BE49-F238E27FC236}">
                <a16:creationId xmlns:a16="http://schemas.microsoft.com/office/drawing/2014/main" id="{9A4479DA-8719-F04C-81DB-3B2A4307F95A}"/>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AD5005E9-8B75-5645-B926-EE0DBEAE7AE3}"/>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132873462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pohja 1">
    <p:spTree>
      <p:nvGrpSpPr>
        <p:cNvPr id="1" name=""/>
        <p:cNvGrpSpPr/>
        <p:nvPr/>
      </p:nvGrpSpPr>
      <p:grpSpPr>
        <a:xfrm>
          <a:off x="0" y="0"/>
          <a:ext cx="0" cy="0"/>
          <a:chOff x="0" y="0"/>
          <a:chExt cx="0" cy="0"/>
        </a:xfrm>
      </p:grpSpPr>
      <p:pic>
        <p:nvPicPr>
          <p:cNvPr id="10" name="Picture Placeholder 13">
            <a:extLst>
              <a:ext uri="{FF2B5EF4-FFF2-40B4-BE49-F238E27FC236}">
                <a16:creationId xmlns:a16="http://schemas.microsoft.com/office/drawing/2014/main" id="{22E0C09D-4C21-764D-B82D-266D4EE814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494" y="-14091"/>
            <a:ext cx="8082116" cy="6898829"/>
          </a:xfrm>
          <a:custGeom>
            <a:avLst/>
            <a:gdLst>
              <a:gd name="connsiteX0" fmla="*/ 3233532 w 9117496"/>
              <a:gd name="connsiteY0" fmla="*/ 0 h 6858000"/>
              <a:gd name="connsiteX1" fmla="*/ 9117496 w 9117496"/>
              <a:gd name="connsiteY1" fmla="*/ 0 h 6858000"/>
              <a:gd name="connsiteX2" fmla="*/ 2259497 w 9117496"/>
              <a:gd name="connsiteY2" fmla="*/ 6858000 h 6858000"/>
              <a:gd name="connsiteX3" fmla="*/ 0 w 9117496"/>
              <a:gd name="connsiteY3" fmla="*/ 6858000 h 6858000"/>
              <a:gd name="connsiteX4" fmla="*/ 0 w 9117496"/>
              <a:gd name="connsiteY4" fmla="*/ 3233532 h 6858000"/>
              <a:gd name="connsiteX0" fmla="*/ 3233532 w 9117496"/>
              <a:gd name="connsiteY0" fmla="*/ 0 h 6858000"/>
              <a:gd name="connsiteX1" fmla="*/ 9117496 w 9117496"/>
              <a:gd name="connsiteY1" fmla="*/ 0 h 6858000"/>
              <a:gd name="connsiteX2" fmla="*/ 5138499 w 9117496"/>
              <a:gd name="connsiteY2" fmla="*/ 6839893 h 6858000"/>
              <a:gd name="connsiteX3" fmla="*/ 0 w 9117496"/>
              <a:gd name="connsiteY3" fmla="*/ 6858000 h 6858000"/>
              <a:gd name="connsiteX4" fmla="*/ 0 w 9117496"/>
              <a:gd name="connsiteY4" fmla="*/ 3233532 h 6858000"/>
              <a:gd name="connsiteX5" fmla="*/ 3233532 w 9117496"/>
              <a:gd name="connsiteY5" fmla="*/ 0 h 6858000"/>
              <a:gd name="connsiteX0" fmla="*/ 3233532 w 9117496"/>
              <a:gd name="connsiteY0" fmla="*/ 0 h 6858000"/>
              <a:gd name="connsiteX1" fmla="*/ 9117496 w 9117496"/>
              <a:gd name="connsiteY1" fmla="*/ 0 h 6858000"/>
              <a:gd name="connsiteX2" fmla="*/ 5156606 w 9117496"/>
              <a:gd name="connsiteY2" fmla="*/ 6858000 h 6858000"/>
              <a:gd name="connsiteX3" fmla="*/ 0 w 9117496"/>
              <a:gd name="connsiteY3" fmla="*/ 6858000 h 6858000"/>
              <a:gd name="connsiteX4" fmla="*/ 0 w 9117496"/>
              <a:gd name="connsiteY4" fmla="*/ 3233532 h 6858000"/>
              <a:gd name="connsiteX5" fmla="*/ 3233532 w 9117496"/>
              <a:gd name="connsiteY5" fmla="*/ 0 h 6858000"/>
              <a:gd name="connsiteX0" fmla="*/ 3233532 w 9117496"/>
              <a:gd name="connsiteY0" fmla="*/ 0 h 6858000"/>
              <a:gd name="connsiteX1" fmla="*/ 9117496 w 9117496"/>
              <a:gd name="connsiteY1" fmla="*/ 0 h 6858000"/>
              <a:gd name="connsiteX2" fmla="*/ 5156606 w 9117496"/>
              <a:gd name="connsiteY2" fmla="*/ 6858000 h 6858000"/>
              <a:gd name="connsiteX3" fmla="*/ 0 w 9117496"/>
              <a:gd name="connsiteY3" fmla="*/ 6858000 h 6858000"/>
              <a:gd name="connsiteX4" fmla="*/ 1285592 w 9117496"/>
              <a:gd name="connsiteY4" fmla="*/ 3296906 h 6858000"/>
              <a:gd name="connsiteX5" fmla="*/ 3233532 w 9117496"/>
              <a:gd name="connsiteY5" fmla="*/ 0 h 6858000"/>
              <a:gd name="connsiteX0" fmla="*/ 2038474 w 7922438"/>
              <a:gd name="connsiteY0" fmla="*/ 0 h 6858000"/>
              <a:gd name="connsiteX1" fmla="*/ 7922438 w 7922438"/>
              <a:gd name="connsiteY1" fmla="*/ 0 h 6858000"/>
              <a:gd name="connsiteX2" fmla="*/ 3961548 w 7922438"/>
              <a:gd name="connsiteY2" fmla="*/ 6858000 h 6858000"/>
              <a:gd name="connsiteX3" fmla="*/ 0 w 7922438"/>
              <a:gd name="connsiteY3" fmla="*/ 6858000 h 6858000"/>
              <a:gd name="connsiteX4" fmla="*/ 90534 w 7922438"/>
              <a:gd name="connsiteY4" fmla="*/ 3296906 h 6858000"/>
              <a:gd name="connsiteX5" fmla="*/ 2038474 w 7922438"/>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54320 w 7886224"/>
              <a:gd name="connsiteY4" fmla="*/ 3296906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54320 w 7886224"/>
              <a:gd name="connsiteY4" fmla="*/ 3315013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18106 w 7886224"/>
              <a:gd name="connsiteY4" fmla="*/ 3333120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18106 w 7886224"/>
              <a:gd name="connsiteY4" fmla="*/ 3333120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27160 w 7886224"/>
              <a:gd name="connsiteY4" fmla="*/ 3342173 h 6858000"/>
              <a:gd name="connsiteX5" fmla="*/ 2002260 w 7886224"/>
              <a:gd name="connsiteY5" fmla="*/ 0 h 6858000"/>
              <a:gd name="connsiteX0" fmla="*/ 1984153 w 7868117"/>
              <a:gd name="connsiteY0" fmla="*/ 0 h 6858000"/>
              <a:gd name="connsiteX1" fmla="*/ 7868117 w 7868117"/>
              <a:gd name="connsiteY1" fmla="*/ 0 h 6858000"/>
              <a:gd name="connsiteX2" fmla="*/ 3907227 w 7868117"/>
              <a:gd name="connsiteY2" fmla="*/ 6858000 h 6858000"/>
              <a:gd name="connsiteX3" fmla="*/ 0 w 7868117"/>
              <a:gd name="connsiteY3" fmla="*/ 6839893 h 6858000"/>
              <a:gd name="connsiteX4" fmla="*/ 9053 w 7868117"/>
              <a:gd name="connsiteY4" fmla="*/ 3342173 h 6858000"/>
              <a:gd name="connsiteX5" fmla="*/ 1984153 w 7868117"/>
              <a:gd name="connsiteY5" fmla="*/ 0 h 6858000"/>
              <a:gd name="connsiteX0" fmla="*/ 1984955 w 7868919"/>
              <a:gd name="connsiteY0" fmla="*/ 0 h 6858000"/>
              <a:gd name="connsiteX1" fmla="*/ 7868919 w 7868919"/>
              <a:gd name="connsiteY1" fmla="*/ 0 h 6858000"/>
              <a:gd name="connsiteX2" fmla="*/ 3908029 w 7868919"/>
              <a:gd name="connsiteY2" fmla="*/ 6858000 h 6858000"/>
              <a:gd name="connsiteX3" fmla="*/ 802 w 7868919"/>
              <a:gd name="connsiteY3" fmla="*/ 6839893 h 6858000"/>
              <a:gd name="connsiteX4" fmla="*/ 9855 w 7868919"/>
              <a:gd name="connsiteY4" fmla="*/ 3342173 h 6858000"/>
              <a:gd name="connsiteX5" fmla="*/ 1984955 w 7868919"/>
              <a:gd name="connsiteY5" fmla="*/ 0 h 6858000"/>
              <a:gd name="connsiteX0" fmla="*/ 1994873 w 7878837"/>
              <a:gd name="connsiteY0" fmla="*/ 0 h 6858000"/>
              <a:gd name="connsiteX1" fmla="*/ 7878837 w 7878837"/>
              <a:gd name="connsiteY1" fmla="*/ 0 h 6858000"/>
              <a:gd name="connsiteX2" fmla="*/ 3917947 w 7878837"/>
              <a:gd name="connsiteY2" fmla="*/ 6858000 h 6858000"/>
              <a:gd name="connsiteX3" fmla="*/ 10720 w 7878837"/>
              <a:gd name="connsiteY3" fmla="*/ 6839893 h 6858000"/>
              <a:gd name="connsiteX4" fmla="*/ 1666 w 7878837"/>
              <a:gd name="connsiteY4" fmla="*/ 3369334 h 6858000"/>
              <a:gd name="connsiteX5" fmla="*/ 1994873 w 7878837"/>
              <a:gd name="connsiteY5" fmla="*/ 0 h 6858000"/>
              <a:gd name="connsiteX0" fmla="*/ 2003061 w 7887025"/>
              <a:gd name="connsiteY0" fmla="*/ 0 h 6858000"/>
              <a:gd name="connsiteX1" fmla="*/ 7887025 w 7887025"/>
              <a:gd name="connsiteY1" fmla="*/ 0 h 6858000"/>
              <a:gd name="connsiteX2" fmla="*/ 3926135 w 7887025"/>
              <a:gd name="connsiteY2" fmla="*/ 6858000 h 6858000"/>
              <a:gd name="connsiteX3" fmla="*/ 802 w 7887025"/>
              <a:gd name="connsiteY3" fmla="*/ 6839893 h 6858000"/>
              <a:gd name="connsiteX4" fmla="*/ 9854 w 7887025"/>
              <a:gd name="connsiteY4" fmla="*/ 3369334 h 6858000"/>
              <a:gd name="connsiteX5" fmla="*/ 2003061 w 7887025"/>
              <a:gd name="connsiteY5" fmla="*/ 0 h 6858000"/>
              <a:gd name="connsiteX0" fmla="*/ 2003061 w 7887025"/>
              <a:gd name="connsiteY0" fmla="*/ 0 h 6858000"/>
              <a:gd name="connsiteX1" fmla="*/ 7887025 w 7887025"/>
              <a:gd name="connsiteY1" fmla="*/ 0 h 6858000"/>
              <a:gd name="connsiteX2" fmla="*/ 3926135 w 7887025"/>
              <a:gd name="connsiteY2" fmla="*/ 6858000 h 6858000"/>
              <a:gd name="connsiteX3" fmla="*/ 802 w 7887025"/>
              <a:gd name="connsiteY3" fmla="*/ 6848946 h 6858000"/>
              <a:gd name="connsiteX4" fmla="*/ 9854 w 7887025"/>
              <a:gd name="connsiteY4" fmla="*/ 3369334 h 6858000"/>
              <a:gd name="connsiteX5" fmla="*/ 2003061 w 7887025"/>
              <a:gd name="connsiteY5" fmla="*/ 0 h 6858000"/>
              <a:gd name="connsiteX0" fmla="*/ 2003061 w 7887025"/>
              <a:gd name="connsiteY0" fmla="*/ 0 h 6858000"/>
              <a:gd name="connsiteX1" fmla="*/ 7887025 w 7887025"/>
              <a:gd name="connsiteY1" fmla="*/ 0 h 6858000"/>
              <a:gd name="connsiteX2" fmla="*/ 3926135 w 7887025"/>
              <a:gd name="connsiteY2" fmla="*/ 6858000 h 6858000"/>
              <a:gd name="connsiteX3" fmla="*/ 802 w 7887025"/>
              <a:gd name="connsiteY3" fmla="*/ 6848946 h 6858000"/>
              <a:gd name="connsiteX4" fmla="*/ 9854 w 7887025"/>
              <a:gd name="connsiteY4" fmla="*/ 3459868 h 6858000"/>
              <a:gd name="connsiteX5" fmla="*/ 2003061 w 7887025"/>
              <a:gd name="connsiteY5" fmla="*/ 0 h 6858000"/>
              <a:gd name="connsiteX0" fmla="*/ 2020625 w 7904589"/>
              <a:gd name="connsiteY0" fmla="*/ 0 h 6867116"/>
              <a:gd name="connsiteX1" fmla="*/ 7904589 w 7904589"/>
              <a:gd name="connsiteY1" fmla="*/ 0 h 6867116"/>
              <a:gd name="connsiteX2" fmla="*/ 3943699 w 7904589"/>
              <a:gd name="connsiteY2" fmla="*/ 6858000 h 6867116"/>
              <a:gd name="connsiteX3" fmla="*/ 259 w 7904589"/>
              <a:gd name="connsiteY3" fmla="*/ 6867053 h 6867116"/>
              <a:gd name="connsiteX4" fmla="*/ 27418 w 7904589"/>
              <a:gd name="connsiteY4" fmla="*/ 3459868 h 6867116"/>
              <a:gd name="connsiteX5" fmla="*/ 2020625 w 7904589"/>
              <a:gd name="connsiteY5" fmla="*/ 0 h 6867116"/>
              <a:gd name="connsiteX0" fmla="*/ 2020625 w 7904589"/>
              <a:gd name="connsiteY0" fmla="*/ 0 h 6867116"/>
              <a:gd name="connsiteX1" fmla="*/ 7904589 w 7904589"/>
              <a:gd name="connsiteY1" fmla="*/ 0 h 6867116"/>
              <a:gd name="connsiteX2" fmla="*/ 3943699 w 7904589"/>
              <a:gd name="connsiteY2" fmla="*/ 6858000 h 6867116"/>
              <a:gd name="connsiteX3" fmla="*/ 259 w 7904589"/>
              <a:gd name="connsiteY3" fmla="*/ 6867053 h 6867116"/>
              <a:gd name="connsiteX4" fmla="*/ 27418 w 7904589"/>
              <a:gd name="connsiteY4" fmla="*/ 3459868 h 6867116"/>
              <a:gd name="connsiteX5" fmla="*/ 2020625 w 7904589"/>
              <a:gd name="connsiteY5" fmla="*/ 0 h 6867116"/>
              <a:gd name="connsiteX0" fmla="*/ 2029612 w 7913576"/>
              <a:gd name="connsiteY0" fmla="*/ 0 h 6867116"/>
              <a:gd name="connsiteX1" fmla="*/ 7913576 w 7913576"/>
              <a:gd name="connsiteY1" fmla="*/ 0 h 6867116"/>
              <a:gd name="connsiteX2" fmla="*/ 3952686 w 7913576"/>
              <a:gd name="connsiteY2" fmla="*/ 6858000 h 6867116"/>
              <a:gd name="connsiteX3" fmla="*/ 193 w 7913576"/>
              <a:gd name="connsiteY3" fmla="*/ 6867053 h 6867116"/>
              <a:gd name="connsiteX4" fmla="*/ 36405 w 7913576"/>
              <a:gd name="connsiteY4" fmla="*/ 3459868 h 6867116"/>
              <a:gd name="connsiteX5" fmla="*/ 2029612 w 7913576"/>
              <a:gd name="connsiteY5" fmla="*/ 0 h 6867116"/>
              <a:gd name="connsiteX0" fmla="*/ 2011708 w 7895672"/>
              <a:gd name="connsiteY0" fmla="*/ 0 h 6858000"/>
              <a:gd name="connsiteX1" fmla="*/ 7895672 w 7895672"/>
              <a:gd name="connsiteY1" fmla="*/ 0 h 6858000"/>
              <a:gd name="connsiteX2" fmla="*/ 3934782 w 7895672"/>
              <a:gd name="connsiteY2" fmla="*/ 6858000 h 6858000"/>
              <a:gd name="connsiteX3" fmla="*/ 395 w 7895672"/>
              <a:gd name="connsiteY3" fmla="*/ 6848946 h 6858000"/>
              <a:gd name="connsiteX4" fmla="*/ 18501 w 7895672"/>
              <a:gd name="connsiteY4" fmla="*/ 3459868 h 6858000"/>
              <a:gd name="connsiteX5" fmla="*/ 2011708 w 7895672"/>
              <a:gd name="connsiteY5" fmla="*/ 0 h 6858000"/>
              <a:gd name="connsiteX0" fmla="*/ 2011708 w 7895672"/>
              <a:gd name="connsiteY0" fmla="*/ 0 h 6858000"/>
              <a:gd name="connsiteX1" fmla="*/ 7895672 w 7895672"/>
              <a:gd name="connsiteY1" fmla="*/ 0 h 6858000"/>
              <a:gd name="connsiteX2" fmla="*/ 3934782 w 7895672"/>
              <a:gd name="connsiteY2" fmla="*/ 6858000 h 6858000"/>
              <a:gd name="connsiteX3" fmla="*/ 395 w 7895672"/>
              <a:gd name="connsiteY3" fmla="*/ 6848946 h 6858000"/>
              <a:gd name="connsiteX4" fmla="*/ 18501 w 7895672"/>
              <a:gd name="connsiteY4" fmla="*/ 3459868 h 6858000"/>
              <a:gd name="connsiteX5" fmla="*/ 2011708 w 7895672"/>
              <a:gd name="connsiteY5" fmla="*/ 0 h 6858000"/>
              <a:gd name="connsiteX0" fmla="*/ 2011708 w 7895672"/>
              <a:gd name="connsiteY0" fmla="*/ 0 h 6903330"/>
              <a:gd name="connsiteX1" fmla="*/ 7895672 w 7895672"/>
              <a:gd name="connsiteY1" fmla="*/ 0 h 6903330"/>
              <a:gd name="connsiteX2" fmla="*/ 3934782 w 7895672"/>
              <a:gd name="connsiteY2" fmla="*/ 6858000 h 6903330"/>
              <a:gd name="connsiteX3" fmla="*/ 395 w 7895672"/>
              <a:gd name="connsiteY3" fmla="*/ 6903267 h 6903330"/>
              <a:gd name="connsiteX4" fmla="*/ 18501 w 7895672"/>
              <a:gd name="connsiteY4" fmla="*/ 3459868 h 6903330"/>
              <a:gd name="connsiteX5" fmla="*/ 2011708 w 7895672"/>
              <a:gd name="connsiteY5" fmla="*/ 0 h 6903330"/>
              <a:gd name="connsiteX0" fmla="*/ 2003063 w 7887027"/>
              <a:gd name="connsiteY0" fmla="*/ 0 h 6894277"/>
              <a:gd name="connsiteX1" fmla="*/ 7887027 w 7887027"/>
              <a:gd name="connsiteY1" fmla="*/ 0 h 6894277"/>
              <a:gd name="connsiteX2" fmla="*/ 3926137 w 7887027"/>
              <a:gd name="connsiteY2" fmla="*/ 6858000 h 6894277"/>
              <a:gd name="connsiteX3" fmla="*/ 803 w 7887027"/>
              <a:gd name="connsiteY3" fmla="*/ 6894214 h 6894277"/>
              <a:gd name="connsiteX4" fmla="*/ 9856 w 7887027"/>
              <a:gd name="connsiteY4" fmla="*/ 3459868 h 6894277"/>
              <a:gd name="connsiteX5" fmla="*/ 2003063 w 7887027"/>
              <a:gd name="connsiteY5" fmla="*/ 0 h 6894277"/>
              <a:gd name="connsiteX0" fmla="*/ 2003063 w 7887027"/>
              <a:gd name="connsiteY0" fmla="*/ 0 h 6894277"/>
              <a:gd name="connsiteX1" fmla="*/ 7887027 w 7887027"/>
              <a:gd name="connsiteY1" fmla="*/ 0 h 6894277"/>
              <a:gd name="connsiteX2" fmla="*/ 3917084 w 7887027"/>
              <a:gd name="connsiteY2" fmla="*/ 6885161 h 6894277"/>
              <a:gd name="connsiteX3" fmla="*/ 803 w 7887027"/>
              <a:gd name="connsiteY3" fmla="*/ 6894214 h 6894277"/>
              <a:gd name="connsiteX4" fmla="*/ 9856 w 7887027"/>
              <a:gd name="connsiteY4" fmla="*/ 3459868 h 6894277"/>
              <a:gd name="connsiteX5" fmla="*/ 2003063 w 7887027"/>
              <a:gd name="connsiteY5" fmla="*/ 0 h 6894277"/>
              <a:gd name="connsiteX0" fmla="*/ 2003063 w 7887027"/>
              <a:gd name="connsiteY0" fmla="*/ 0 h 6894277"/>
              <a:gd name="connsiteX1" fmla="*/ 7887027 w 7887027"/>
              <a:gd name="connsiteY1" fmla="*/ 0 h 6894277"/>
              <a:gd name="connsiteX2" fmla="*/ 3944244 w 7887027"/>
              <a:gd name="connsiteY2" fmla="*/ 6885161 h 6894277"/>
              <a:gd name="connsiteX3" fmla="*/ 803 w 7887027"/>
              <a:gd name="connsiteY3" fmla="*/ 6894214 h 6894277"/>
              <a:gd name="connsiteX4" fmla="*/ 9856 w 7887027"/>
              <a:gd name="connsiteY4" fmla="*/ 3459868 h 6894277"/>
              <a:gd name="connsiteX5" fmla="*/ 2003063 w 7887027"/>
              <a:gd name="connsiteY5" fmla="*/ 0 h 6894277"/>
              <a:gd name="connsiteX0" fmla="*/ 2003063 w 7887027"/>
              <a:gd name="connsiteY0" fmla="*/ 0 h 6904471"/>
              <a:gd name="connsiteX1" fmla="*/ 7887027 w 7887027"/>
              <a:gd name="connsiteY1" fmla="*/ 0 h 6904471"/>
              <a:gd name="connsiteX2" fmla="*/ 3944244 w 7887027"/>
              <a:gd name="connsiteY2" fmla="*/ 6885161 h 6904471"/>
              <a:gd name="connsiteX3" fmla="*/ 803 w 7887027"/>
              <a:gd name="connsiteY3" fmla="*/ 6894214 h 6904471"/>
              <a:gd name="connsiteX4" fmla="*/ 9856 w 7887027"/>
              <a:gd name="connsiteY4" fmla="*/ 3459868 h 6904471"/>
              <a:gd name="connsiteX5" fmla="*/ 2003063 w 7887027"/>
              <a:gd name="connsiteY5" fmla="*/ 0 h 6904471"/>
              <a:gd name="connsiteX0" fmla="*/ 2003063 w 7887027"/>
              <a:gd name="connsiteY0" fmla="*/ 0 h 6894649"/>
              <a:gd name="connsiteX1" fmla="*/ 7887027 w 7887027"/>
              <a:gd name="connsiteY1" fmla="*/ 0 h 6894649"/>
              <a:gd name="connsiteX2" fmla="*/ 3953297 w 7887027"/>
              <a:gd name="connsiteY2" fmla="*/ 6867054 h 6894649"/>
              <a:gd name="connsiteX3" fmla="*/ 803 w 7887027"/>
              <a:gd name="connsiteY3" fmla="*/ 6894214 h 6894649"/>
              <a:gd name="connsiteX4" fmla="*/ 9856 w 7887027"/>
              <a:gd name="connsiteY4" fmla="*/ 3459868 h 6894649"/>
              <a:gd name="connsiteX5" fmla="*/ 2003063 w 7887027"/>
              <a:gd name="connsiteY5" fmla="*/ 0 h 6894649"/>
              <a:gd name="connsiteX0" fmla="*/ 2003063 w 7887027"/>
              <a:gd name="connsiteY0" fmla="*/ 0 h 6894649"/>
              <a:gd name="connsiteX1" fmla="*/ 7887027 w 7887027"/>
              <a:gd name="connsiteY1" fmla="*/ 0 h 6894649"/>
              <a:gd name="connsiteX2" fmla="*/ 3953297 w 7887027"/>
              <a:gd name="connsiteY2" fmla="*/ 6867054 h 6894649"/>
              <a:gd name="connsiteX3" fmla="*/ 803 w 7887027"/>
              <a:gd name="connsiteY3" fmla="*/ 6894214 h 6894649"/>
              <a:gd name="connsiteX4" fmla="*/ 9856 w 7887027"/>
              <a:gd name="connsiteY4" fmla="*/ 3459868 h 6894649"/>
              <a:gd name="connsiteX5" fmla="*/ 2003063 w 7887027"/>
              <a:gd name="connsiteY5" fmla="*/ 0 h 6894649"/>
              <a:gd name="connsiteX0" fmla="*/ 2003063 w 7887027"/>
              <a:gd name="connsiteY0" fmla="*/ 0 h 6898829"/>
              <a:gd name="connsiteX1" fmla="*/ 7887027 w 7887027"/>
              <a:gd name="connsiteY1" fmla="*/ 0 h 6898829"/>
              <a:gd name="connsiteX2" fmla="*/ 3989511 w 7887027"/>
              <a:gd name="connsiteY2" fmla="*/ 6876107 h 6898829"/>
              <a:gd name="connsiteX3" fmla="*/ 803 w 7887027"/>
              <a:gd name="connsiteY3" fmla="*/ 6894214 h 6898829"/>
              <a:gd name="connsiteX4" fmla="*/ 9856 w 7887027"/>
              <a:gd name="connsiteY4" fmla="*/ 3459868 h 6898829"/>
              <a:gd name="connsiteX5" fmla="*/ 2003063 w 7887027"/>
              <a:gd name="connsiteY5" fmla="*/ 0 h 68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027" h="6898829">
                <a:moveTo>
                  <a:pt x="2003063" y="0"/>
                </a:moveTo>
                <a:lnTo>
                  <a:pt x="7887027" y="0"/>
                </a:lnTo>
                <a:lnTo>
                  <a:pt x="3989511" y="6876107"/>
                </a:lnTo>
                <a:cubicBezTo>
                  <a:pt x="3996837" y="6915339"/>
                  <a:pt x="1315283" y="6891196"/>
                  <a:pt x="803" y="6894214"/>
                </a:cubicBezTo>
                <a:cubicBezTo>
                  <a:pt x="-2215" y="6911294"/>
                  <a:pt x="3821" y="3469948"/>
                  <a:pt x="9856" y="3459868"/>
                </a:cubicBezTo>
                <a:lnTo>
                  <a:pt x="2003063" y="0"/>
                </a:lnTo>
                <a:close/>
              </a:path>
            </a:pathLst>
          </a:custGeom>
        </p:spPr>
      </p:pic>
      <p:grpSp>
        <p:nvGrpSpPr>
          <p:cNvPr id="11" name="Group 10">
            <a:extLst>
              <a:ext uri="{FF2B5EF4-FFF2-40B4-BE49-F238E27FC236}">
                <a16:creationId xmlns:a16="http://schemas.microsoft.com/office/drawing/2014/main" id="{1E91B3F0-E545-C743-9422-C6335D1EC789}"/>
              </a:ext>
            </a:extLst>
          </p:cNvPr>
          <p:cNvGrpSpPr/>
          <p:nvPr userDrawn="1"/>
        </p:nvGrpSpPr>
        <p:grpSpPr>
          <a:xfrm>
            <a:off x="2286211" y="4882513"/>
            <a:ext cx="2901279" cy="2215486"/>
            <a:chOff x="3095561" y="4448281"/>
            <a:chExt cx="3487470" cy="2663116"/>
          </a:xfrm>
        </p:grpSpPr>
        <p:sp>
          <p:nvSpPr>
            <p:cNvPr id="12" name="Triangle 11">
              <a:extLst>
                <a:ext uri="{FF2B5EF4-FFF2-40B4-BE49-F238E27FC236}">
                  <a16:creationId xmlns:a16="http://schemas.microsoft.com/office/drawing/2014/main" id="{DE0C9123-7E3C-FC43-B1FD-3C4291734F2B}"/>
                </a:ext>
              </a:extLst>
            </p:cNvPr>
            <p:cNvSpPr/>
            <p:nvPr/>
          </p:nvSpPr>
          <p:spPr>
            <a:xfrm>
              <a:off x="3829760" y="5261426"/>
              <a:ext cx="923469" cy="7960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3" name="Triangle 12">
              <a:extLst>
                <a:ext uri="{FF2B5EF4-FFF2-40B4-BE49-F238E27FC236}">
                  <a16:creationId xmlns:a16="http://schemas.microsoft.com/office/drawing/2014/main" id="{462E2ECB-237A-364E-ACD0-D9576E038E44}"/>
                </a:ext>
              </a:extLst>
            </p:cNvPr>
            <p:cNvSpPr/>
            <p:nvPr/>
          </p:nvSpPr>
          <p:spPr>
            <a:xfrm rot="10800000">
              <a:off x="4745887" y="6050764"/>
              <a:ext cx="923469" cy="7960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4" name="Triangle 13">
              <a:extLst>
                <a:ext uri="{FF2B5EF4-FFF2-40B4-BE49-F238E27FC236}">
                  <a16:creationId xmlns:a16="http://schemas.microsoft.com/office/drawing/2014/main" id="{71BF300D-A852-F44B-9426-2628FABA1E05}"/>
                </a:ext>
              </a:extLst>
            </p:cNvPr>
            <p:cNvSpPr/>
            <p:nvPr/>
          </p:nvSpPr>
          <p:spPr>
            <a:xfrm rot="7200000">
              <a:off x="4403137" y="6251615"/>
              <a:ext cx="923469" cy="79609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5" name="Triangle 14">
              <a:extLst>
                <a:ext uri="{FF2B5EF4-FFF2-40B4-BE49-F238E27FC236}">
                  <a16:creationId xmlns:a16="http://schemas.microsoft.com/office/drawing/2014/main" id="{5CDB19BF-5011-0045-9422-507028741626}"/>
                </a:ext>
              </a:extLst>
            </p:cNvPr>
            <p:cNvSpPr/>
            <p:nvPr/>
          </p:nvSpPr>
          <p:spPr>
            <a:xfrm rot="10800000">
              <a:off x="5200820" y="5254736"/>
              <a:ext cx="923469" cy="79609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6" name="Triangle 15">
              <a:extLst>
                <a:ext uri="{FF2B5EF4-FFF2-40B4-BE49-F238E27FC236}">
                  <a16:creationId xmlns:a16="http://schemas.microsoft.com/office/drawing/2014/main" id="{2FD1706F-652E-FC48-B64F-9F61823BAB1B}"/>
                </a:ext>
              </a:extLst>
            </p:cNvPr>
            <p:cNvSpPr/>
            <p:nvPr/>
          </p:nvSpPr>
          <p:spPr>
            <a:xfrm rot="7200000">
              <a:off x="3031874" y="5451799"/>
              <a:ext cx="923469" cy="7960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7" name="Triangle 16">
              <a:extLst>
                <a:ext uri="{FF2B5EF4-FFF2-40B4-BE49-F238E27FC236}">
                  <a16:creationId xmlns:a16="http://schemas.microsoft.com/office/drawing/2014/main" id="{6D582186-E3F7-1A40-8E92-A6E4544A5B64}"/>
                </a:ext>
              </a:extLst>
            </p:cNvPr>
            <p:cNvSpPr/>
            <p:nvPr/>
          </p:nvSpPr>
          <p:spPr>
            <a:xfrm rot="10800000">
              <a:off x="3829688" y="6050764"/>
              <a:ext cx="923469" cy="7960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8" name="Triangle 17">
              <a:extLst>
                <a:ext uri="{FF2B5EF4-FFF2-40B4-BE49-F238E27FC236}">
                  <a16:creationId xmlns:a16="http://schemas.microsoft.com/office/drawing/2014/main" id="{6625597D-2F1F-3740-A76C-51B554FBE716}"/>
                </a:ext>
              </a:extLst>
            </p:cNvPr>
            <p:cNvSpPr/>
            <p:nvPr/>
          </p:nvSpPr>
          <p:spPr>
            <a:xfrm rot="10800000">
              <a:off x="5659562" y="6050764"/>
              <a:ext cx="923469" cy="7960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9" name="Triangle 18">
              <a:extLst>
                <a:ext uri="{FF2B5EF4-FFF2-40B4-BE49-F238E27FC236}">
                  <a16:creationId xmlns:a16="http://schemas.microsoft.com/office/drawing/2014/main" id="{EF826CC6-25B7-8E4A-ACCE-3E93CF3B322C}"/>
                </a:ext>
              </a:extLst>
            </p:cNvPr>
            <p:cNvSpPr/>
            <p:nvPr/>
          </p:nvSpPr>
          <p:spPr>
            <a:xfrm rot="10800000">
              <a:off x="4741695" y="4448281"/>
              <a:ext cx="923469" cy="7960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grpSp>
      <p:pic>
        <p:nvPicPr>
          <p:cNvPr id="20" name="Picture 19" descr="slogan.png">
            <a:extLst>
              <a:ext uri="{FF2B5EF4-FFF2-40B4-BE49-F238E27FC236}">
                <a16:creationId xmlns:a16="http://schemas.microsoft.com/office/drawing/2014/main" id="{B591547D-7B10-0E4F-98D3-4B7C3420B3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1822" y="4979731"/>
            <a:ext cx="1830979" cy="1235911"/>
          </a:xfrm>
          <a:prstGeom prst="rect">
            <a:avLst/>
          </a:prstGeom>
        </p:spPr>
      </p:pic>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445937" y="3140391"/>
            <a:ext cx="4992035" cy="1039725"/>
          </a:xfrm>
          <a:prstGeom prst="rect">
            <a:avLst/>
          </a:prstGeom>
        </p:spPr>
        <p:txBody>
          <a:bodyPr/>
          <a:lstStyle>
            <a:lvl1pPr marL="0" indent="0">
              <a:spcBef>
                <a:spcPts val="0"/>
              </a:spcBef>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445937" y="4272257"/>
            <a:ext cx="4992035" cy="1879306"/>
          </a:xfrm>
          <a:prstGeom prst="rect">
            <a:avLst/>
          </a:prstGeom>
        </p:spPr>
        <p:txBody>
          <a:bodyPr/>
          <a:lstStyle>
            <a:lvl1pPr marL="0" indent="-217472">
              <a:spcBef>
                <a:spcPts val="800"/>
              </a:spcBef>
              <a:spcAft>
                <a:spcPts val="200"/>
              </a:spcAft>
              <a:buFontTx/>
              <a:buNone/>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190577006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uvapohja 2">
    <p:spTree>
      <p:nvGrpSpPr>
        <p:cNvPr id="1" name=""/>
        <p:cNvGrpSpPr/>
        <p:nvPr/>
      </p:nvGrpSpPr>
      <p:grpSpPr>
        <a:xfrm>
          <a:off x="0" y="0"/>
          <a:ext cx="0" cy="0"/>
          <a:chOff x="0" y="0"/>
          <a:chExt cx="0" cy="0"/>
        </a:xfrm>
      </p:grpSpPr>
      <p:pic>
        <p:nvPicPr>
          <p:cNvPr id="21" name="Picture Placeholder 21">
            <a:extLst>
              <a:ext uri="{FF2B5EF4-FFF2-40B4-BE49-F238E27FC236}">
                <a16:creationId xmlns:a16="http://schemas.microsoft.com/office/drawing/2014/main" id="{697FF4AE-EC64-FE48-AE83-15F4CC04FE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579975" y="831832"/>
            <a:ext cx="5601977" cy="6022970"/>
          </a:xfrm>
          <a:custGeom>
            <a:avLst/>
            <a:gdLst>
              <a:gd name="connsiteX0" fmla="*/ 1782912 w 5388439"/>
              <a:gd name="connsiteY0" fmla="*/ 0 h 5793384"/>
              <a:gd name="connsiteX1" fmla="*/ 1785168 w 5388439"/>
              <a:gd name="connsiteY1" fmla="*/ 0 h 5793384"/>
              <a:gd name="connsiteX2" fmla="*/ 5388439 w 5388439"/>
              <a:gd name="connsiteY2" fmla="*/ 2080349 h 5793384"/>
              <a:gd name="connsiteX3" fmla="*/ 5388439 w 5388439"/>
              <a:gd name="connsiteY3" fmla="*/ 5793384 h 5793384"/>
              <a:gd name="connsiteX4" fmla="*/ 4685704 w 5388439"/>
              <a:gd name="connsiteY4" fmla="*/ 5793384 h 5793384"/>
              <a:gd name="connsiteX5" fmla="*/ 0 w 5388439"/>
              <a:gd name="connsiteY5" fmla="*/ 3088093 h 579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8439" h="5793384">
                <a:moveTo>
                  <a:pt x="1782912" y="0"/>
                </a:moveTo>
                <a:lnTo>
                  <a:pt x="1785168" y="0"/>
                </a:lnTo>
                <a:lnTo>
                  <a:pt x="5388439" y="2080349"/>
                </a:lnTo>
                <a:lnTo>
                  <a:pt x="5388439" y="5793384"/>
                </a:lnTo>
                <a:lnTo>
                  <a:pt x="4685704" y="5793384"/>
                </a:lnTo>
                <a:lnTo>
                  <a:pt x="0" y="3088093"/>
                </a:lnTo>
                <a:close/>
              </a:path>
            </a:pathLst>
          </a:custGeom>
        </p:spPr>
      </p:pic>
      <p:sp>
        <p:nvSpPr>
          <p:cNvPr id="22" name="Triangle 21">
            <a:extLst>
              <a:ext uri="{FF2B5EF4-FFF2-40B4-BE49-F238E27FC236}">
                <a16:creationId xmlns:a16="http://schemas.microsoft.com/office/drawing/2014/main" id="{7477F92E-0815-4F4F-B054-DE40C06EF649}"/>
              </a:ext>
            </a:extLst>
          </p:cNvPr>
          <p:cNvSpPr/>
          <p:nvPr userDrawn="1"/>
        </p:nvSpPr>
        <p:spPr>
          <a:xfrm rot="10800000">
            <a:off x="1509310" y="414"/>
            <a:ext cx="559807" cy="48259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23" name="Triangle 22">
            <a:extLst>
              <a:ext uri="{FF2B5EF4-FFF2-40B4-BE49-F238E27FC236}">
                <a16:creationId xmlns:a16="http://schemas.microsoft.com/office/drawing/2014/main" id="{DF031402-97F6-3C49-A548-21A340902E79}"/>
              </a:ext>
            </a:extLst>
          </p:cNvPr>
          <p:cNvSpPr/>
          <p:nvPr userDrawn="1"/>
        </p:nvSpPr>
        <p:spPr>
          <a:xfrm rot="10800000">
            <a:off x="695329" y="411"/>
            <a:ext cx="1069623" cy="922088"/>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pic>
        <p:nvPicPr>
          <p:cNvPr id="24" name="Picture Placeholder 7">
            <a:extLst>
              <a:ext uri="{FF2B5EF4-FFF2-40B4-BE49-F238E27FC236}">
                <a16:creationId xmlns:a16="http://schemas.microsoft.com/office/drawing/2014/main" id="{2A09AAFE-0296-A74C-9E99-EDBB2D682D4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27"/>
          <a:stretch/>
        </p:blipFill>
        <p:spPr>
          <a:xfrm>
            <a:off x="4106910" y="3819012"/>
            <a:ext cx="7018247" cy="3038988"/>
          </a:xfrm>
          <a:custGeom>
            <a:avLst/>
            <a:gdLst>
              <a:gd name="connsiteX0" fmla="*/ 1687681 w 6750723"/>
              <a:gd name="connsiteY0" fmla="*/ 0 h 2923147"/>
              <a:gd name="connsiteX1" fmla="*/ 6750723 w 6750723"/>
              <a:gd name="connsiteY1" fmla="*/ 2923147 h 2923147"/>
              <a:gd name="connsiteX2" fmla="*/ 0 w 6750723"/>
              <a:gd name="connsiteY2" fmla="*/ 2923147 h 2923147"/>
            </a:gdLst>
            <a:ahLst/>
            <a:cxnLst>
              <a:cxn ang="0">
                <a:pos x="connsiteX0" y="connsiteY0"/>
              </a:cxn>
              <a:cxn ang="0">
                <a:pos x="connsiteX1" y="connsiteY1"/>
              </a:cxn>
              <a:cxn ang="0">
                <a:pos x="connsiteX2" y="connsiteY2"/>
              </a:cxn>
            </a:cxnLst>
            <a:rect l="l" t="t" r="r" b="b"/>
            <a:pathLst>
              <a:path w="6750723" h="2923147">
                <a:moveTo>
                  <a:pt x="1687681" y="0"/>
                </a:moveTo>
                <a:lnTo>
                  <a:pt x="6750723" y="2923147"/>
                </a:lnTo>
                <a:lnTo>
                  <a:pt x="0" y="2923147"/>
                </a:lnTo>
                <a:close/>
              </a:path>
            </a:pathLst>
          </a:custGeom>
        </p:spPr>
      </p:pic>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6913" y="1089025"/>
            <a:ext cx="7054850" cy="1039725"/>
          </a:xfrm>
          <a:prstGeom prst="rect">
            <a:avLst/>
          </a:prstGeom>
        </p:spPr>
        <p:txBody>
          <a:bodyPr/>
          <a:lstStyle>
            <a:lvl1pPr marL="0" indent="0">
              <a:spcBef>
                <a:spcPts val="0"/>
              </a:spcBef>
              <a:buFontTx/>
              <a:buNone/>
              <a:defRPr sz="32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2220891"/>
            <a:ext cx="4397601" cy="1879306"/>
          </a:xfrm>
          <a:prstGeom prst="rect">
            <a:avLst/>
          </a:prstGeom>
        </p:spPr>
        <p:txBody>
          <a:bodyPr/>
          <a:lstStyle>
            <a:lvl1pPr marL="0" indent="-217472">
              <a:spcBef>
                <a:spcPts val="800"/>
              </a:spcBef>
              <a:spcAft>
                <a:spcPts val="200"/>
              </a:spcAft>
              <a:buFontTx/>
              <a:buNone/>
              <a:tabLst/>
              <a:defRPr b="0" i="0" spc="-40" baseline="0">
                <a:latin typeface="Montserrat" pitchFamily="2" charset="77"/>
              </a:defRPr>
            </a:lvl1pPr>
            <a:lvl2pPr marL="444468" indent="-211123">
              <a:tabLst/>
              <a:defRPr b="0" i="0" spc="-40" baseline="0">
                <a:latin typeface="Montserrat" pitchFamily="2" charset="77"/>
              </a:defRPr>
            </a:lvl2pPr>
            <a:lvl3pPr marL="668290" indent="-184138">
              <a:tabLst/>
              <a:defRPr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25" name="Picture 24">
            <a:extLst>
              <a:ext uri="{FF2B5EF4-FFF2-40B4-BE49-F238E27FC236}">
                <a16:creationId xmlns:a16="http://schemas.microsoft.com/office/drawing/2014/main" id="{55789E72-B0CD-D745-BFFA-97E101A512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90513" y="6286951"/>
            <a:ext cx="720000" cy="336000"/>
          </a:xfrm>
          <a:prstGeom prst="rect">
            <a:avLst/>
          </a:prstGeom>
        </p:spPr>
      </p:pic>
    </p:spTree>
    <p:extLst>
      <p:ext uri="{BB962C8B-B14F-4D97-AF65-F5344CB8AC3E}">
        <p14:creationId xmlns:p14="http://schemas.microsoft.com/office/powerpoint/2010/main" val="411394229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nosto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607364"/>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696914" y="1099073"/>
            <a:ext cx="10801350" cy="562833"/>
          </a:xfrm>
          <a:prstGeom prst="rect">
            <a:avLst/>
          </a:prstGeom>
        </p:spPr>
        <p:txBody>
          <a:bodyPr/>
          <a:lstStyle>
            <a:lvl1pPr algn="ctr">
              <a:defRPr sz="1800" b="0" i="0">
                <a:latin typeface="Montserrat Light" pitchFamily="2" charset="77"/>
              </a:defRPr>
            </a:lvl1pPr>
          </a:lstStyle>
          <a:p>
            <a:pPr lvl="0"/>
            <a:r>
              <a:rPr lang="fi-FI"/>
              <a:t>Muokkaa tekstin perustyylejä napsauttamalla</a:t>
            </a:r>
          </a:p>
        </p:txBody>
      </p:sp>
      <p:sp>
        <p:nvSpPr>
          <p:cNvPr id="11" name="Text Placeholder 2">
            <a:extLst>
              <a:ext uri="{FF2B5EF4-FFF2-40B4-BE49-F238E27FC236}">
                <a16:creationId xmlns:a16="http://schemas.microsoft.com/office/drawing/2014/main" id="{2940202A-C666-1A4E-9AA7-060B2618A76C}"/>
              </a:ext>
            </a:extLst>
          </p:cNvPr>
          <p:cNvSpPr>
            <a:spLocks noGrp="1"/>
          </p:cNvSpPr>
          <p:nvPr>
            <p:ph type="body" sz="quarter" idx="16"/>
          </p:nvPr>
        </p:nvSpPr>
        <p:spPr>
          <a:xfrm>
            <a:off x="3493288"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2" name="Text Placeholder 2">
            <a:extLst>
              <a:ext uri="{FF2B5EF4-FFF2-40B4-BE49-F238E27FC236}">
                <a16:creationId xmlns:a16="http://schemas.microsoft.com/office/drawing/2014/main" id="{553622CD-7BB6-054C-928D-E77745B76CA1}"/>
              </a:ext>
            </a:extLst>
          </p:cNvPr>
          <p:cNvSpPr>
            <a:spLocks noGrp="1"/>
          </p:cNvSpPr>
          <p:nvPr>
            <p:ph type="body" sz="quarter" idx="17"/>
          </p:nvPr>
        </p:nvSpPr>
        <p:spPr>
          <a:xfrm>
            <a:off x="6289663"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5991E50B-35DA-BC43-AF29-6957A971E2F6}"/>
              </a:ext>
            </a:extLst>
          </p:cNvPr>
          <p:cNvSpPr>
            <a:spLocks noGrp="1"/>
          </p:cNvSpPr>
          <p:nvPr>
            <p:ph type="body" sz="quarter" idx="18"/>
          </p:nvPr>
        </p:nvSpPr>
        <p:spPr>
          <a:xfrm>
            <a:off x="9086039" y="2946769"/>
            <a:ext cx="2448000" cy="3204000"/>
          </a:xfrm>
          <a:prstGeom prst="rect">
            <a:avLst/>
          </a:prstGeom>
        </p:spPr>
        <p:txBody>
          <a:bodyPr/>
          <a:lstStyle>
            <a:lvl1pPr marL="226997" indent="-217472">
              <a:spcBef>
                <a:spcPts val="800"/>
              </a:spcBef>
              <a:spcAft>
                <a:spcPts val="200"/>
              </a:spcAft>
              <a:buFont typeface="Arial" panose="020B0604020202020204" pitchFamily="34" charset="0"/>
              <a:buChar char="•"/>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3" name="Triangle 12">
            <a:extLst>
              <a:ext uri="{FF2B5EF4-FFF2-40B4-BE49-F238E27FC236}">
                <a16:creationId xmlns:a16="http://schemas.microsoft.com/office/drawing/2014/main" id="{76170A8F-5BBC-1E44-8CD0-F380CD90BC4A}"/>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4" name="Triangle 13">
            <a:extLst>
              <a:ext uri="{FF2B5EF4-FFF2-40B4-BE49-F238E27FC236}">
                <a16:creationId xmlns:a16="http://schemas.microsoft.com/office/drawing/2014/main" id="{EED77038-304D-1549-9A1B-5E7B22DAD972}"/>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21241886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nostoa ikoneill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601618"/>
            <a:ext cx="10796812" cy="957887"/>
          </a:xfrm>
          <a:prstGeom prst="rect">
            <a:avLst/>
          </a:prstGeom>
        </p:spPr>
        <p:txBody>
          <a:bodyPr/>
          <a:lstStyle>
            <a:lvl1pPr marL="0" indent="0" algn="ctr">
              <a:spcBef>
                <a:spcPts val="0"/>
              </a:spcBef>
              <a:buFontTx/>
              <a:buNone/>
              <a:defRPr sz="2800" b="1" i="0" spc="-80" baseline="0">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3" y="3428999"/>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3503612" y="1099073"/>
            <a:ext cx="5192533" cy="562833"/>
          </a:xfrm>
          <a:prstGeom prst="rect">
            <a:avLst/>
          </a:prstGeom>
        </p:spPr>
        <p:txBody>
          <a:bodyPr/>
          <a:lstStyle>
            <a:lvl1pPr algn="ctr">
              <a:defRPr sz="1800" b="0" i="0">
                <a:latin typeface="Montserrat Light" pitchFamily="2" charset="77"/>
              </a:defRPr>
            </a:lvl1pPr>
          </a:lstStyle>
          <a:p>
            <a:pPr lvl="0"/>
            <a:r>
              <a:rPr lang="fi-FI"/>
              <a:t>Muokkaa tekstin perustyylejä napsauttamalla</a:t>
            </a:r>
          </a:p>
        </p:txBody>
      </p:sp>
      <p:pic>
        <p:nvPicPr>
          <p:cNvPr id="13" name="Kuva 15" descr="Suurennuslasi">
            <a:extLst>
              <a:ext uri="{FF2B5EF4-FFF2-40B4-BE49-F238E27FC236}">
                <a16:creationId xmlns:a16="http://schemas.microsoft.com/office/drawing/2014/main" id="{464075F5-43D7-D44E-95A3-9279FF328F7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43347" y="2782750"/>
            <a:ext cx="493143" cy="493143"/>
          </a:xfrm>
          <a:prstGeom prst="rect">
            <a:avLst/>
          </a:prstGeom>
        </p:spPr>
      </p:pic>
      <p:pic>
        <p:nvPicPr>
          <p:cNvPr id="14" name="Kuva 16" descr="Suurennuslasi">
            <a:extLst>
              <a:ext uri="{FF2B5EF4-FFF2-40B4-BE49-F238E27FC236}">
                <a16:creationId xmlns:a16="http://schemas.microsoft.com/office/drawing/2014/main" id="{C898D1C9-FEFE-294B-9B26-130FFBD0E95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62828" y="2782750"/>
            <a:ext cx="493143" cy="493143"/>
          </a:xfrm>
          <a:prstGeom prst="rect">
            <a:avLst/>
          </a:prstGeom>
        </p:spPr>
      </p:pic>
      <p:pic>
        <p:nvPicPr>
          <p:cNvPr id="16" name="Kuva 17" descr="Suurennuslasi">
            <a:extLst>
              <a:ext uri="{FF2B5EF4-FFF2-40B4-BE49-F238E27FC236}">
                <a16:creationId xmlns:a16="http://schemas.microsoft.com/office/drawing/2014/main" id="{0E2710D5-2FAB-5047-9E6E-6421A1DC02DC}"/>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236031" y="2782750"/>
            <a:ext cx="493143" cy="493143"/>
          </a:xfrm>
          <a:prstGeom prst="rect">
            <a:avLst/>
          </a:prstGeom>
        </p:spPr>
      </p:pic>
      <p:pic>
        <p:nvPicPr>
          <p:cNvPr id="17" name="Kuva 20" descr="Suurennuslasi">
            <a:extLst>
              <a:ext uri="{FF2B5EF4-FFF2-40B4-BE49-F238E27FC236}">
                <a16:creationId xmlns:a16="http://schemas.microsoft.com/office/drawing/2014/main" id="{F16DCB8C-FAE9-C141-8525-0943FF03500C}"/>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055510" y="2782749"/>
            <a:ext cx="493143" cy="493143"/>
          </a:xfrm>
          <a:prstGeom prst="rect">
            <a:avLst/>
          </a:prstGeom>
        </p:spPr>
      </p:pic>
      <p:sp>
        <p:nvSpPr>
          <p:cNvPr id="18" name="Text Placeholder 2">
            <a:extLst>
              <a:ext uri="{FF2B5EF4-FFF2-40B4-BE49-F238E27FC236}">
                <a16:creationId xmlns:a16="http://schemas.microsoft.com/office/drawing/2014/main" id="{0F1C426D-D8EF-FE4A-A04F-17223F6AE584}"/>
              </a:ext>
            </a:extLst>
          </p:cNvPr>
          <p:cNvSpPr>
            <a:spLocks noGrp="1"/>
          </p:cNvSpPr>
          <p:nvPr>
            <p:ph type="body" sz="quarter" idx="16"/>
          </p:nvPr>
        </p:nvSpPr>
        <p:spPr>
          <a:xfrm>
            <a:off x="3481086" y="3439048"/>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19" name="Text Placeholder 2">
            <a:extLst>
              <a:ext uri="{FF2B5EF4-FFF2-40B4-BE49-F238E27FC236}">
                <a16:creationId xmlns:a16="http://schemas.microsoft.com/office/drawing/2014/main" id="{8B914AB6-E58D-984F-8079-46B3A4B203CB}"/>
              </a:ext>
            </a:extLst>
          </p:cNvPr>
          <p:cNvSpPr>
            <a:spLocks noGrp="1"/>
          </p:cNvSpPr>
          <p:nvPr>
            <p:ph type="body" sz="quarter" idx="17"/>
          </p:nvPr>
        </p:nvSpPr>
        <p:spPr>
          <a:xfrm>
            <a:off x="6265259" y="3439048"/>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20" name="Text Placeholder 2">
            <a:extLst>
              <a:ext uri="{FF2B5EF4-FFF2-40B4-BE49-F238E27FC236}">
                <a16:creationId xmlns:a16="http://schemas.microsoft.com/office/drawing/2014/main" id="{985448B8-F897-1C49-B0F6-FC3AD6D85F83}"/>
              </a:ext>
            </a:extLst>
          </p:cNvPr>
          <p:cNvSpPr>
            <a:spLocks noGrp="1"/>
          </p:cNvSpPr>
          <p:nvPr>
            <p:ph type="body" sz="quarter" idx="18"/>
          </p:nvPr>
        </p:nvSpPr>
        <p:spPr>
          <a:xfrm>
            <a:off x="9049432" y="3439048"/>
            <a:ext cx="2448000" cy="2722563"/>
          </a:xfrm>
          <a:prstGeom prst="rect">
            <a:avLst/>
          </a:prstGeom>
        </p:spPr>
        <p:txBody>
          <a:bodyPr/>
          <a:lstStyle>
            <a:lvl1pPr marL="226997" indent="-217472" algn="ctr">
              <a:spcBef>
                <a:spcPts val="800"/>
              </a:spcBef>
              <a:spcAft>
                <a:spcPts val="200"/>
              </a:spcAft>
              <a:buFontTx/>
              <a:buNone/>
              <a:tabLst/>
              <a:defRPr sz="1600" b="0" i="0" spc="-40" baseline="0">
                <a:latin typeface="Montserrat" pitchFamily="2" charset="77"/>
              </a:defRPr>
            </a:lvl1pPr>
            <a:lvl2pPr marL="444468" indent="-211123">
              <a:tabLst/>
              <a:defRPr sz="1600" b="0" i="0" spc="-40" baseline="0">
                <a:latin typeface="Montserrat" pitchFamily="2" charset="77"/>
              </a:defRPr>
            </a:lvl2pPr>
            <a:lvl3pPr marL="668290" indent="-184138">
              <a:tabLst/>
              <a:defRPr sz="1400" b="0" i="0" spc="-40" baseline="0">
                <a:latin typeface="Montserrat" pitchFamily="2" charset="77"/>
              </a:defRPr>
            </a:lvl3pPr>
            <a:lvl4pPr marL="934967" indent="-188901">
              <a:tabLst/>
              <a:defRPr b="0" i="0" spc="-40" baseline="0">
                <a:latin typeface="Montserrat" pitchFamily="2" charset="77"/>
              </a:defRPr>
            </a:lvl4pPr>
            <a:lvl5pPr marL="2293767" indent="0">
              <a:buNone/>
              <a:defRPr b="0" i="0">
                <a:latin typeface="Montserrat" pitchFamily="2" charset="77"/>
              </a:defRPr>
            </a:lvl5pPr>
          </a:lstStyle>
          <a:p>
            <a:pPr lvl="0"/>
            <a:r>
              <a:rPr lang="fi-FI" noProof="0"/>
              <a:t>Muokkaa tekstin perustyylejä napsauttamalla</a:t>
            </a:r>
          </a:p>
        </p:txBody>
      </p:sp>
      <p:sp>
        <p:nvSpPr>
          <p:cNvPr id="21" name="Triangle 20">
            <a:extLst>
              <a:ext uri="{FF2B5EF4-FFF2-40B4-BE49-F238E27FC236}">
                <a16:creationId xmlns:a16="http://schemas.microsoft.com/office/drawing/2014/main" id="{F80CC64A-5561-8044-A118-F241C3225B2C}"/>
              </a:ext>
            </a:extLst>
          </p:cNvPr>
          <p:cNvSpPr/>
          <p:nvPr userDrawn="1"/>
        </p:nvSpPr>
        <p:spPr>
          <a:xfrm rot="10800000">
            <a:off x="10160147" y="7"/>
            <a:ext cx="1336528" cy="115217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22" name="Triangle 21">
            <a:extLst>
              <a:ext uri="{FF2B5EF4-FFF2-40B4-BE49-F238E27FC236}">
                <a16:creationId xmlns:a16="http://schemas.microsoft.com/office/drawing/2014/main" id="{6A1203D4-5FAF-DC46-B6A4-E776E98B0C5C}"/>
              </a:ext>
            </a:extLst>
          </p:cNvPr>
          <p:cNvSpPr/>
          <p:nvPr userDrawn="1"/>
        </p:nvSpPr>
        <p:spPr>
          <a:xfrm rot="10800000">
            <a:off x="9884015" y="0"/>
            <a:ext cx="944396" cy="814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Tree>
    <p:extLst>
      <p:ext uri="{BB962C8B-B14F-4D97-AF65-F5344CB8AC3E}">
        <p14:creationId xmlns:p14="http://schemas.microsoft.com/office/powerpoint/2010/main" val="373998203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Aloitus, lopetus tai välisivu, pinkk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5" y="3445826"/>
            <a:ext cx="10848623" cy="1123316"/>
          </a:xfrm>
          <a:prstGeom prst="rect">
            <a:avLst/>
          </a:prstGeom>
        </p:spPr>
        <p:txBody>
          <a:bodyPr>
            <a:noAutofit/>
          </a:bodyPr>
          <a:lstStyle>
            <a:lvl1pPr algn="ctr">
              <a:defRPr sz="4800" baseline="0">
                <a:solidFill>
                  <a:schemeClr val="bg1"/>
                </a:solidFill>
              </a:defRPr>
            </a:lvl1pPr>
          </a:lstStyle>
          <a:p>
            <a:endParaRPr lang="en-US" dirty="0"/>
          </a:p>
        </p:txBody>
      </p:sp>
      <p:sp>
        <p:nvSpPr>
          <p:cNvPr id="3" name="Subtitle 2"/>
          <p:cNvSpPr>
            <a:spLocks noGrp="1"/>
          </p:cNvSpPr>
          <p:nvPr>
            <p:ph type="subTitle" idx="1"/>
          </p:nvPr>
        </p:nvSpPr>
        <p:spPr>
          <a:xfrm>
            <a:off x="620892" y="4940299"/>
            <a:ext cx="10837333" cy="1521462"/>
          </a:xfrm>
          <a:prstGeom prst="rect">
            <a:avLst/>
          </a:prstGeom>
        </p:spPr>
        <p:txBody>
          <a:bodyPr/>
          <a:lstStyle>
            <a:lvl1pPr marL="0" indent="0" algn="ctr">
              <a:buNone/>
              <a:defRPr baseline="0">
                <a:solidFill>
                  <a:srgbClr val="FFFFFF"/>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endParaRPr lang="en-US" dirty="0"/>
          </a:p>
        </p:txBody>
      </p:sp>
      <p:pic>
        <p:nvPicPr>
          <p:cNvPr id="7" name="Graphic 6">
            <a:extLst>
              <a:ext uri="{FF2B5EF4-FFF2-40B4-BE49-F238E27FC236}">
                <a16:creationId xmlns:a16="http://schemas.microsoft.com/office/drawing/2014/main" id="{E2B7F959-C4A0-BD44-852F-2CBB687A85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36271" y="629425"/>
            <a:ext cx="2760404" cy="1872000"/>
          </a:xfrm>
          <a:prstGeom prst="rect">
            <a:avLst/>
          </a:prstGeom>
        </p:spPr>
      </p:pic>
      <p:pic>
        <p:nvPicPr>
          <p:cNvPr id="5" name="Graphic 4">
            <a:extLst>
              <a:ext uri="{FF2B5EF4-FFF2-40B4-BE49-F238E27FC236}">
                <a16:creationId xmlns:a16="http://schemas.microsoft.com/office/drawing/2014/main" id="{07FA887D-1E84-2348-96AB-F69188094FF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348" y="629425"/>
            <a:ext cx="1258435" cy="432000"/>
          </a:xfrm>
          <a:prstGeom prst="rect">
            <a:avLst/>
          </a:prstGeom>
        </p:spPr>
      </p:pic>
    </p:spTree>
    <p:extLst>
      <p:ext uri="{BB962C8B-B14F-4D97-AF65-F5344CB8AC3E}">
        <p14:creationId xmlns:p14="http://schemas.microsoft.com/office/powerpoint/2010/main" val="363718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ila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10AB823A-594D-8040-949D-A92ACB15B37F}"/>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37C23ABD-0430-064A-A657-FC6C19148BD3}"/>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0B47708F-DDDA-0943-AD82-28703EC9708D}"/>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2051438879"/>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unainen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50D54474-EF56-1143-85CB-D88E90FC1485}"/>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BA80F561-C20D-BA42-9A02-118722832655}"/>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0414E093-8466-254A-BEBD-A0B76F2E9EBB}"/>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3957259181"/>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inen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8273" y="1"/>
            <a:ext cx="6303627" cy="685799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2308"/>
          </a:p>
        </p:txBody>
      </p:sp>
      <p:sp>
        <p:nvSpPr>
          <p:cNvPr id="11" name="Triangle 10">
            <a:extLst>
              <a:ext uri="{FF2B5EF4-FFF2-40B4-BE49-F238E27FC236}">
                <a16:creationId xmlns:a16="http://schemas.microsoft.com/office/drawing/2014/main" id="{05A7A004-3D7F-F64C-AAA5-0BFBD54FE668}"/>
              </a:ext>
            </a:extLst>
          </p:cNvPr>
          <p:cNvSpPr/>
          <p:nvPr userDrawn="1"/>
        </p:nvSpPr>
        <p:spPr>
          <a:xfrm>
            <a:off x="695325" y="6241211"/>
            <a:ext cx="715483" cy="6167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404"/>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6143436" y="-3525"/>
            <a:ext cx="711533" cy="6133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5443755" y="-3525"/>
            <a:ext cx="1056520" cy="9107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404"/>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695329" y="1096885"/>
            <a:ext cx="4320000" cy="1620000"/>
          </a:xfrm>
          <a:prstGeom prst="rect">
            <a:avLst/>
          </a:prstGeom>
        </p:spPr>
        <p:txBody>
          <a:bodyPr/>
          <a:lstStyle>
            <a:lvl1pPr marL="0" indent="0">
              <a:buFontTx/>
              <a:buNone/>
              <a:defRPr sz="3200" b="1" i="0" spc="-80" baseline="0">
                <a:solidFill>
                  <a:schemeClr val="bg1"/>
                </a:solidFill>
                <a:latin typeface="Montserrat SemiBold" pitchFamily="2" charset="77"/>
              </a:defRPr>
            </a:lvl1pPr>
            <a:lvl2pPr marL="241283" indent="0">
              <a:buFontTx/>
              <a:buNone/>
              <a:defRPr b="1" i="0">
                <a:latin typeface="Montserrat SemiBold" pitchFamily="2" charset="77"/>
              </a:defRPr>
            </a:lvl2pPr>
            <a:lvl3pPr marL="1320702" indent="0">
              <a:buFontTx/>
              <a:buNone/>
              <a:defRPr b="1" i="0">
                <a:latin typeface="Montserrat SemiBold" pitchFamily="2" charset="77"/>
              </a:defRPr>
            </a:lvl3pPr>
            <a:lvl4pPr marL="1777868" indent="0">
              <a:buFontTx/>
              <a:buNone/>
              <a:defRPr b="1" i="0">
                <a:latin typeface="Montserrat SemiBold" pitchFamily="2" charset="77"/>
              </a:defRPr>
            </a:lvl4pPr>
            <a:lvl5pPr marL="2293767" indent="0">
              <a:buFontTx/>
              <a:buNone/>
              <a:defRPr b="1" i="0">
                <a:latin typeface="Montserrat SemiBold"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7583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696914" y="2885697"/>
            <a:ext cx="4318416" cy="3207007"/>
          </a:xfrm>
          <a:prstGeom prst="rect">
            <a:avLst/>
          </a:prstGeom>
        </p:spPr>
        <p:txBody>
          <a:bodyPr/>
          <a:lstStyle>
            <a:lvl1pPr marL="0" indent="0">
              <a:spcBef>
                <a:spcPts val="800"/>
              </a:spcBef>
              <a:spcAft>
                <a:spcPts val="200"/>
              </a:spcAft>
              <a:buFontTx/>
              <a:buNone/>
              <a:tabLst/>
              <a:defRPr sz="2000" b="0" i="0" spc="-40" baseline="0">
                <a:solidFill>
                  <a:schemeClr val="bg1"/>
                </a:solidFill>
                <a:latin typeface="Montserrat Medium" pitchFamily="2" charset="77"/>
              </a:defRPr>
            </a:lvl1pPr>
            <a:lvl2pPr marL="444468" indent="-211123">
              <a:buFontTx/>
              <a:buNone/>
              <a:tabLst/>
              <a:defRPr sz="2000" b="0" i="0" spc="-40" baseline="0">
                <a:latin typeface="Montserrat Medium" pitchFamily="2" charset="77"/>
              </a:defRPr>
            </a:lvl2pPr>
            <a:lvl3pPr marL="668290" indent="-184138">
              <a:buFontTx/>
              <a:buNone/>
              <a:tabLst/>
              <a:defRPr sz="2000" b="0" i="0" spc="-40" baseline="0">
                <a:latin typeface="Montserrat Medium" pitchFamily="2" charset="77"/>
              </a:defRPr>
            </a:lvl3pPr>
            <a:lvl4pPr marL="934967" indent="-188901">
              <a:buFontTx/>
              <a:buNone/>
              <a:tabLst/>
              <a:defRPr sz="2000" b="0" i="0" spc="-40" baseline="0">
                <a:latin typeface="Montserrat Medium" pitchFamily="2" charset="77"/>
              </a:defRPr>
            </a:lvl4pPr>
            <a:lvl5pPr marL="2293767" indent="0">
              <a:buNone/>
              <a:defRPr b="0" i="0">
                <a:latin typeface="Montserrat" pitchFamily="2" charset="77"/>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4" name="Text Placeholder 10">
            <a:extLst>
              <a:ext uri="{FF2B5EF4-FFF2-40B4-BE49-F238E27FC236}">
                <a16:creationId xmlns:a16="http://schemas.microsoft.com/office/drawing/2014/main" id="{7B94F1CE-07F6-8C42-B48F-0185665174E6}"/>
              </a:ext>
            </a:extLst>
          </p:cNvPr>
          <p:cNvSpPr>
            <a:spLocks noGrp="1"/>
          </p:cNvSpPr>
          <p:nvPr>
            <p:ph type="body" sz="quarter" idx="21" hasCustomPrompt="1"/>
          </p:nvPr>
        </p:nvSpPr>
        <p:spPr>
          <a:xfrm>
            <a:off x="7137449" y="4449795"/>
            <a:ext cx="4356045"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5" name="Text Placeholder 10">
            <a:extLst>
              <a:ext uri="{FF2B5EF4-FFF2-40B4-BE49-F238E27FC236}">
                <a16:creationId xmlns:a16="http://schemas.microsoft.com/office/drawing/2014/main" id="{310EAE83-6241-B74D-AF7A-1830CF497ED7}"/>
              </a:ext>
            </a:extLst>
          </p:cNvPr>
          <p:cNvSpPr>
            <a:spLocks noGrp="1"/>
          </p:cNvSpPr>
          <p:nvPr>
            <p:ph type="body" sz="quarter" idx="22" hasCustomPrompt="1"/>
          </p:nvPr>
        </p:nvSpPr>
        <p:spPr>
          <a:xfrm>
            <a:off x="7139038" y="1096885"/>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
        <p:nvSpPr>
          <p:cNvPr id="17" name="Text Placeholder 10">
            <a:extLst>
              <a:ext uri="{FF2B5EF4-FFF2-40B4-BE49-F238E27FC236}">
                <a16:creationId xmlns:a16="http://schemas.microsoft.com/office/drawing/2014/main" id="{9CB647D8-9DF2-B047-B8AB-BF2102647B2B}"/>
              </a:ext>
            </a:extLst>
          </p:cNvPr>
          <p:cNvSpPr>
            <a:spLocks noGrp="1"/>
          </p:cNvSpPr>
          <p:nvPr>
            <p:ph type="body" sz="quarter" idx="23" hasCustomPrompt="1"/>
          </p:nvPr>
        </p:nvSpPr>
        <p:spPr>
          <a:xfrm>
            <a:off x="7135861" y="2786749"/>
            <a:ext cx="4357634" cy="1464750"/>
          </a:xfrm>
          <a:prstGeom prst="rect">
            <a:avLst/>
          </a:prstGeom>
        </p:spPr>
        <p:txBody>
          <a:bodyPr/>
          <a:lstStyle>
            <a:lvl1pPr>
              <a:spcBef>
                <a:spcPts val="1200"/>
              </a:spcBef>
              <a:spcAft>
                <a:spcPts val="400"/>
              </a:spcAft>
              <a:buFontTx/>
              <a:buNone/>
              <a:defRPr sz="1800" b="1" i="0" spc="-20" baseline="0">
                <a:latin typeface="Montserrat SemiBold" pitchFamily="2" charset="77"/>
              </a:defRPr>
            </a:lvl1pPr>
            <a:lvl2pPr marL="9525" indent="0">
              <a:buFontTx/>
              <a:buNone/>
              <a:tabLst/>
              <a:defRPr sz="1600" b="0" i="0" spc="-20" baseline="0">
                <a:latin typeface="Montserrat" pitchFamily="2" charset="77"/>
              </a:defRPr>
            </a:lvl2pPr>
            <a:lvl3pPr marL="1320702" indent="0">
              <a:buFontTx/>
              <a:buNone/>
              <a:defRPr/>
            </a:lvl3pPr>
            <a:lvl4pPr marL="1777868" indent="0">
              <a:buFontTx/>
              <a:buNone/>
              <a:defRPr/>
            </a:lvl4pPr>
            <a:lvl5pPr marL="2293767" indent="0">
              <a:buFontTx/>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p:txBody>
      </p:sp>
    </p:spTree>
    <p:extLst>
      <p:ext uri="{BB962C8B-B14F-4D97-AF65-F5344CB8AC3E}">
        <p14:creationId xmlns:p14="http://schemas.microsoft.com/office/powerpoint/2010/main" val="1803186178"/>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svg"/><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17.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7.jp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4.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sv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5500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8599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pic>
        <p:nvPicPr>
          <p:cNvPr id="4" name="Graphic 3">
            <a:extLst>
              <a:ext uri="{FF2B5EF4-FFF2-40B4-BE49-F238E27FC236}">
                <a16:creationId xmlns:a16="http://schemas.microsoft.com/office/drawing/2014/main" id="{8DD6EA49-586A-3E4D-B006-62B409C4A694}"/>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776675" y="6273800"/>
            <a:ext cx="720000" cy="334650"/>
          </a:xfrm>
          <a:prstGeom prst="rect">
            <a:avLst/>
          </a:prstGeom>
        </p:spPr>
      </p:pic>
    </p:spTree>
    <p:extLst>
      <p:ext uri="{BB962C8B-B14F-4D97-AF65-F5344CB8AC3E}">
        <p14:creationId xmlns:p14="http://schemas.microsoft.com/office/powerpoint/2010/main" val="3586004339"/>
      </p:ext>
    </p:extLst>
  </p:cSld>
  <p:clrMap bg1="lt1" tx1="dk1" bg2="lt2" tx2="dk2" accent1="accent1" accent2="accent2" accent3="accent3" accent4="accent4" accent5="accent5" accent6="accent6" hlink="hlink" folHlink="folHlink"/>
  <p:sldLayoutIdLst>
    <p:sldLayoutId id="2147483888" r:id="rId1"/>
    <p:sldLayoutId id="2147483885" r:id="rId2"/>
    <p:sldLayoutId id="2147483890" r:id="rId3"/>
    <p:sldLayoutId id="2147483891" r:id="rId4"/>
    <p:sldLayoutId id="2147483892" r:id="rId5"/>
    <p:sldLayoutId id="2147483907" r:id="rId6"/>
    <p:sldLayoutId id="2147483908" r:id="rId7"/>
    <p:sldLayoutId id="2147483909" r:id="rId8"/>
    <p:sldLayoutId id="2147483910" r:id="rId9"/>
    <p:sldLayoutId id="2147483911" r:id="rId10"/>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orient="horz" pos="173" userDrawn="1">
          <p15:clr>
            <a:srgbClr val="F26B43"/>
          </p15:clr>
        </p15:guide>
        <p15:guide id="5" orient="horz" pos="3875" userDrawn="1">
          <p15:clr>
            <a:srgbClr val="F26B43"/>
          </p15:clr>
        </p15:guide>
        <p15:guide id="6" pos="7243" userDrawn="1">
          <p15:clr>
            <a:srgbClr val="F26B43"/>
          </p15:clr>
        </p15:guide>
        <p15:guide id="7" orient="horz" pos="3952" userDrawn="1">
          <p15:clr>
            <a:srgbClr val="F26B43"/>
          </p15:clr>
        </p15:guide>
        <p15:guide id="8" pos="3704" userDrawn="1">
          <p15:clr>
            <a:srgbClr val="F26B43"/>
          </p15:clr>
        </p15:guide>
        <p15:guide id="9" pos="3976" userDrawn="1">
          <p15:clr>
            <a:srgbClr val="F26B43"/>
          </p15:clr>
        </p15:guide>
        <p15:guide id="10" pos="2525" userDrawn="1">
          <p15:clr>
            <a:srgbClr val="F26B43"/>
          </p15:clr>
        </p15:guide>
        <p15:guide id="12" orient="horz" pos="686" userDrawn="1">
          <p15:clr>
            <a:srgbClr val="F26B43"/>
          </p15:clr>
        </p15:guide>
        <p15:guide id="16" pos="5745" userDrawn="1">
          <p15:clr>
            <a:srgbClr val="F26B43"/>
          </p15:clr>
        </p15:guide>
        <p15:guide id="17" pos="1935" userDrawn="1">
          <p15:clr>
            <a:srgbClr val="F26B43"/>
          </p15:clr>
        </p15:guide>
        <p15:guide id="18" pos="5473" userDrawn="1">
          <p15:clr>
            <a:srgbClr val="F26B43"/>
          </p15:clr>
        </p15:guide>
        <p15:guide id="19" pos="2207" userDrawn="1">
          <p15:clr>
            <a:srgbClr val="F26B43"/>
          </p15:clr>
        </p15:guide>
        <p15:guide id="20" pos="5155" userDrawn="1">
          <p15:clr>
            <a:srgbClr val="F26B43"/>
          </p15:clr>
        </p15:guide>
        <p15:guide id="21" pos="4883" userDrawn="1">
          <p15:clr>
            <a:srgbClr val="F26B43"/>
          </p15:clr>
        </p15:guide>
        <p15:guide id="22" pos="2797" userDrawn="1">
          <p15:clr>
            <a:srgbClr val="F26B43"/>
          </p15:clr>
        </p15:guide>
        <p15:guide id="23" orient="horz" pos="2024" userDrawn="1">
          <p15:clr>
            <a:srgbClr val="F26B43"/>
          </p15:clr>
        </p15:guide>
        <p15:guide id="24" orient="horz" pos="2296" userDrawn="1">
          <p15:clr>
            <a:srgbClr val="F26B43"/>
          </p15:clr>
        </p15:guide>
        <p15:guide id="25" orient="horz" pos="1298" userDrawn="1">
          <p15:clr>
            <a:srgbClr val="F26B43"/>
          </p15:clr>
        </p15:guide>
        <p15:guide id="26" pos="4159" userDrawn="1">
          <p15:clr>
            <a:srgbClr val="F26B43"/>
          </p15:clr>
        </p15:guide>
        <p15:guide id="27" userDrawn="1">
          <p15:clr>
            <a:srgbClr val="F26B43"/>
          </p15:clr>
        </p15:guide>
        <p15:guide id="28" orient="horz" pos="55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5500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78765" y="6273800"/>
            <a:ext cx="406400" cy="319722"/>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2046979981"/>
      </p:ext>
    </p:extLst>
  </p:cSld>
  <p:clrMap bg1="lt1" tx1="dk1" bg2="lt2" tx2="dk2" accent1="accent1" accent2="accent2" accent3="accent3" accent4="accent4" accent5="accent5" accent6="accent6" hlink="hlink" folHlink="folHlink"/>
  <p:sldLayoutIdLst>
    <p:sldLayoutId id="2147483893" r:id="rId1"/>
    <p:sldLayoutId id="2147483894" r:id="rId2"/>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orient="horz" pos="173" userDrawn="1">
          <p15:clr>
            <a:srgbClr val="F26B43"/>
          </p15:clr>
        </p15:guide>
        <p15:guide id="5" orient="horz" pos="3875" userDrawn="1">
          <p15:clr>
            <a:srgbClr val="F26B43"/>
          </p15:clr>
        </p15:guide>
        <p15:guide id="6" pos="7243" userDrawn="1">
          <p15:clr>
            <a:srgbClr val="F26B43"/>
          </p15:clr>
        </p15:guide>
        <p15:guide id="7" orient="horz" pos="3952" userDrawn="1">
          <p15:clr>
            <a:srgbClr val="F26B43"/>
          </p15:clr>
        </p15:guide>
        <p15:guide id="8" pos="3704" userDrawn="1">
          <p15:clr>
            <a:srgbClr val="F26B43"/>
          </p15:clr>
        </p15:guide>
        <p15:guide id="9" pos="3976" userDrawn="1">
          <p15:clr>
            <a:srgbClr val="F26B43"/>
          </p15:clr>
        </p15:guide>
        <p15:guide id="10" pos="2525" userDrawn="1">
          <p15:clr>
            <a:srgbClr val="F26B43"/>
          </p15:clr>
        </p15:guide>
        <p15:guide id="12" orient="horz" pos="686" userDrawn="1">
          <p15:clr>
            <a:srgbClr val="F26B43"/>
          </p15:clr>
        </p15:guide>
        <p15:guide id="16" pos="5745" userDrawn="1">
          <p15:clr>
            <a:srgbClr val="F26B43"/>
          </p15:clr>
        </p15:guide>
        <p15:guide id="17" pos="1935" userDrawn="1">
          <p15:clr>
            <a:srgbClr val="F26B43"/>
          </p15:clr>
        </p15:guide>
        <p15:guide id="18" pos="5473" userDrawn="1">
          <p15:clr>
            <a:srgbClr val="F26B43"/>
          </p15:clr>
        </p15:guide>
        <p15:guide id="19" pos="2207" userDrawn="1">
          <p15:clr>
            <a:srgbClr val="F26B43"/>
          </p15:clr>
        </p15:guide>
        <p15:guide id="20" pos="5155" userDrawn="1">
          <p15:clr>
            <a:srgbClr val="F26B43"/>
          </p15:clr>
        </p15:guide>
        <p15:guide id="21" pos="4883" userDrawn="1">
          <p15:clr>
            <a:srgbClr val="F26B43"/>
          </p15:clr>
        </p15:guide>
        <p15:guide id="22" pos="2797" userDrawn="1">
          <p15:clr>
            <a:srgbClr val="F26B43"/>
          </p15:clr>
        </p15:guide>
        <p15:guide id="23" orient="horz" pos="2024" userDrawn="1">
          <p15:clr>
            <a:srgbClr val="F26B43"/>
          </p15:clr>
        </p15:guide>
        <p15:guide id="24" orient="horz" pos="2296" userDrawn="1">
          <p15:clr>
            <a:srgbClr val="F26B43"/>
          </p15:clr>
        </p15:guide>
        <p15:guide id="25" orient="horz" pos="129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7355" y="6273800"/>
            <a:ext cx="406400" cy="319722"/>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pic>
        <p:nvPicPr>
          <p:cNvPr id="5" name="Graphic 4">
            <a:extLst>
              <a:ext uri="{FF2B5EF4-FFF2-40B4-BE49-F238E27FC236}">
                <a16:creationId xmlns:a16="http://schemas.microsoft.com/office/drawing/2014/main" id="{BED2A673-C34E-8847-863D-27BB3CA04DDC}"/>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776675" y="6273800"/>
            <a:ext cx="720000" cy="334650"/>
          </a:xfrm>
          <a:prstGeom prst="rect">
            <a:avLst/>
          </a:prstGeom>
        </p:spPr>
      </p:pic>
    </p:spTree>
    <p:extLst>
      <p:ext uri="{BB962C8B-B14F-4D97-AF65-F5344CB8AC3E}">
        <p14:creationId xmlns:p14="http://schemas.microsoft.com/office/powerpoint/2010/main" val="1250393653"/>
      </p:ext>
    </p:extLst>
  </p:cSld>
  <p:clrMap bg1="lt1" tx1="dk1" bg2="lt2" tx2="dk2" accent1="accent1" accent2="accent2" accent3="accent3" accent4="accent4" accent5="accent5" accent6="accent6" hlink="hlink" folHlink="folHlink"/>
  <p:sldLayoutIdLst>
    <p:sldLayoutId id="2147483690" r:id="rId1"/>
    <p:sldLayoutId id="2147483661" r:id="rId2"/>
    <p:sldLayoutId id="2147483857" r:id="rId3"/>
    <p:sldLayoutId id="2147483852" r:id="rId4"/>
    <p:sldLayoutId id="2147483859" r:id="rId5"/>
    <p:sldLayoutId id="2147483688" r:id="rId6"/>
    <p:sldLayoutId id="2147483886" r:id="rId7"/>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orient="horz" pos="173" userDrawn="1">
          <p15:clr>
            <a:srgbClr val="F26B43"/>
          </p15:clr>
        </p15:guide>
        <p15:guide id="5" orient="horz" pos="3875" userDrawn="1">
          <p15:clr>
            <a:srgbClr val="F26B43"/>
          </p15:clr>
        </p15:guide>
        <p15:guide id="6" pos="7243" userDrawn="1">
          <p15:clr>
            <a:srgbClr val="F26B43"/>
          </p15:clr>
        </p15:guide>
        <p15:guide id="7" orient="horz" pos="3952" userDrawn="1">
          <p15:clr>
            <a:srgbClr val="F26B43"/>
          </p15:clr>
        </p15:guide>
        <p15:guide id="8" pos="3704" userDrawn="1">
          <p15:clr>
            <a:srgbClr val="F26B43"/>
          </p15:clr>
        </p15:guide>
        <p15:guide id="9" pos="3976" userDrawn="1">
          <p15:clr>
            <a:srgbClr val="F26B43"/>
          </p15:clr>
        </p15:guide>
        <p15:guide id="10" pos="2525" userDrawn="1">
          <p15:clr>
            <a:srgbClr val="F26B43"/>
          </p15:clr>
        </p15:guide>
        <p15:guide id="12" orient="horz" pos="686" userDrawn="1">
          <p15:clr>
            <a:srgbClr val="F26B43"/>
          </p15:clr>
        </p15:guide>
        <p15:guide id="16" pos="5745" userDrawn="1">
          <p15:clr>
            <a:srgbClr val="F26B43"/>
          </p15:clr>
        </p15:guide>
        <p15:guide id="17" pos="1935" userDrawn="1">
          <p15:clr>
            <a:srgbClr val="F26B43"/>
          </p15:clr>
        </p15:guide>
        <p15:guide id="18" pos="5473" userDrawn="1">
          <p15:clr>
            <a:srgbClr val="F26B43"/>
          </p15:clr>
        </p15:guide>
        <p15:guide id="19" pos="2207" userDrawn="1">
          <p15:clr>
            <a:srgbClr val="F26B43"/>
          </p15:clr>
        </p15:guide>
        <p15:guide id="20" pos="5155" userDrawn="1">
          <p15:clr>
            <a:srgbClr val="F26B43"/>
          </p15:clr>
        </p15:guide>
        <p15:guide id="21" pos="4883" userDrawn="1">
          <p15:clr>
            <a:srgbClr val="F26B43"/>
          </p15:clr>
        </p15:guide>
        <p15:guide id="22" pos="2797" userDrawn="1">
          <p15:clr>
            <a:srgbClr val="F26B43"/>
          </p15:clr>
        </p15:guide>
        <p15:guide id="23" orient="horz" pos="2024" userDrawn="1">
          <p15:clr>
            <a:srgbClr val="F26B43"/>
          </p15:clr>
        </p15:guide>
        <p15:guide id="24" orient="horz" pos="229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85999" y="6286958"/>
            <a:ext cx="406400" cy="335999"/>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pic>
        <p:nvPicPr>
          <p:cNvPr id="5" name="Graphic 4">
            <a:extLst>
              <a:ext uri="{FF2B5EF4-FFF2-40B4-BE49-F238E27FC236}">
                <a16:creationId xmlns:a16="http://schemas.microsoft.com/office/drawing/2014/main" id="{F834A43A-DD45-6E4E-AF3C-E3114A42927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776675" y="6273800"/>
            <a:ext cx="720000" cy="334650"/>
          </a:xfrm>
          <a:prstGeom prst="rect">
            <a:avLst/>
          </a:prstGeom>
        </p:spPr>
      </p:pic>
    </p:spTree>
    <p:extLst>
      <p:ext uri="{BB962C8B-B14F-4D97-AF65-F5344CB8AC3E}">
        <p14:creationId xmlns:p14="http://schemas.microsoft.com/office/powerpoint/2010/main" val="410666287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9" userDrawn="1">
          <p15:clr>
            <a:srgbClr val="F26B43"/>
          </p15:clr>
        </p15:guide>
        <p15:guide id="4" orient="horz" pos="173" userDrawn="1">
          <p15:clr>
            <a:srgbClr val="F26B43"/>
          </p15:clr>
        </p15:guide>
        <p15:guide id="5" orient="horz" pos="3875" userDrawn="1">
          <p15:clr>
            <a:srgbClr val="F26B43"/>
          </p15:clr>
        </p15:guide>
        <p15:guide id="6" pos="7243" userDrawn="1">
          <p15:clr>
            <a:srgbClr val="F26B43"/>
          </p15:clr>
        </p15:guide>
        <p15:guide id="7" orient="horz" pos="3952" userDrawn="1">
          <p15:clr>
            <a:srgbClr val="F26B43"/>
          </p15:clr>
        </p15:guide>
        <p15:guide id="8" pos="3704" userDrawn="1">
          <p15:clr>
            <a:srgbClr val="F26B43"/>
          </p15:clr>
        </p15:guide>
        <p15:guide id="9" pos="3976" userDrawn="1">
          <p15:clr>
            <a:srgbClr val="F26B43"/>
          </p15:clr>
        </p15:guide>
        <p15:guide id="10" pos="2525" userDrawn="1">
          <p15:clr>
            <a:srgbClr val="F26B43"/>
          </p15:clr>
        </p15:guide>
        <p15:guide id="12" orient="horz" pos="686" userDrawn="1">
          <p15:clr>
            <a:srgbClr val="F26B43"/>
          </p15:clr>
        </p15:guide>
        <p15:guide id="16" pos="5745" userDrawn="1">
          <p15:clr>
            <a:srgbClr val="F26B43"/>
          </p15:clr>
        </p15:guide>
        <p15:guide id="17" pos="1935" userDrawn="1">
          <p15:clr>
            <a:srgbClr val="F26B43"/>
          </p15:clr>
        </p15:guide>
        <p15:guide id="18" pos="5473" userDrawn="1">
          <p15:clr>
            <a:srgbClr val="F26B43"/>
          </p15:clr>
        </p15:guide>
        <p15:guide id="19" pos="2207" userDrawn="1">
          <p15:clr>
            <a:srgbClr val="F26B43"/>
          </p15:clr>
        </p15:guide>
        <p15:guide id="20" pos="5155" userDrawn="1">
          <p15:clr>
            <a:srgbClr val="F26B43"/>
          </p15:clr>
        </p15:guide>
        <p15:guide id="21" pos="4883" userDrawn="1">
          <p15:clr>
            <a:srgbClr val="F26B43"/>
          </p15:clr>
        </p15:guide>
        <p15:guide id="22" pos="2797" userDrawn="1">
          <p15:clr>
            <a:srgbClr val="F26B43"/>
          </p15:clr>
        </p15:guide>
        <p15:guide id="23" orient="horz" pos="2024" userDrawn="1">
          <p15:clr>
            <a:srgbClr val="F26B43"/>
          </p15:clr>
        </p15:guide>
        <p15:guide id="24" orient="horz" pos="2296" userDrawn="1">
          <p15:clr>
            <a:srgbClr val="F26B43"/>
          </p15:clr>
        </p15:guide>
        <p15:guide id="25" orient="horz" pos="1298" userDrawn="1">
          <p15:clr>
            <a:srgbClr val="F26B43"/>
          </p15:clr>
        </p15:guide>
        <p15:guide id="26" pos="4159" userDrawn="1">
          <p15:clr>
            <a:srgbClr val="F26B43"/>
          </p15:clr>
        </p15:guide>
        <p15:guide id="2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7355" y="6273800"/>
            <a:ext cx="406400" cy="319722"/>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pic>
        <p:nvPicPr>
          <p:cNvPr id="5" name="Graphic 4">
            <a:extLst>
              <a:ext uri="{FF2B5EF4-FFF2-40B4-BE49-F238E27FC236}">
                <a16:creationId xmlns:a16="http://schemas.microsoft.com/office/drawing/2014/main" id="{D683B363-99F3-FA48-A2E5-07D21BC182D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76675" y="6273800"/>
            <a:ext cx="720000" cy="334650"/>
          </a:xfrm>
          <a:prstGeom prst="rect">
            <a:avLst/>
          </a:prstGeom>
        </p:spPr>
      </p:pic>
    </p:spTree>
    <p:extLst>
      <p:ext uri="{BB962C8B-B14F-4D97-AF65-F5344CB8AC3E}">
        <p14:creationId xmlns:p14="http://schemas.microsoft.com/office/powerpoint/2010/main" val="2098823800"/>
      </p:ext>
    </p:extLst>
  </p:cSld>
  <p:clrMap bg1="lt1" tx1="dk1" bg2="lt2" tx2="dk2" accent1="accent1" accent2="accent2" accent3="accent3" accent4="accent4" accent5="accent5" accent6="accent6" hlink="hlink" folHlink="folHlink"/>
  <p:sldLayoutIdLst>
    <p:sldLayoutId id="2147483905" r:id="rId1"/>
    <p:sldLayoutId id="2147483906" r:id="rId2"/>
  </p:sldLayoutIdLst>
  <p:hf hdr="0" ftr="0"/>
  <p:txStyles>
    <p:titleStyle>
      <a:lvl1pPr algn="l" defTabSz="457167" rtl="0" eaLnBrk="1" latinLnBrk="0" hangingPunct="1">
        <a:spcBef>
          <a:spcPct val="0"/>
        </a:spcBef>
        <a:buNone/>
        <a:defRPr sz="3200" b="1" kern="1200">
          <a:solidFill>
            <a:schemeClr val="tx2">
              <a:lumMod val="75000"/>
              <a:lumOff val="25000"/>
            </a:schemeClr>
          </a:solidFill>
          <a:latin typeface="Montserrat" pitchFamily="2" charset="77"/>
          <a:ea typeface="+mj-ea"/>
          <a:cs typeface="+mj-cs"/>
        </a:defRPr>
      </a:lvl1pPr>
    </p:titleStyle>
    <p:bodyStyle>
      <a:lvl1pPr marL="0" indent="0" algn="l" defTabSz="179988"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396" indent="-338114" algn="l" defTabSz="179988"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284" indent="-228584" algn="l" defTabSz="179988"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183" indent="-287315"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350" indent="-228584" algn="l" defTabSz="457167"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9">
          <p15:clr>
            <a:srgbClr val="F26B43"/>
          </p15:clr>
        </p15:guide>
        <p15:guide id="4" orient="horz" pos="173">
          <p15:clr>
            <a:srgbClr val="F26B43"/>
          </p15:clr>
        </p15:guide>
        <p15:guide id="5" orient="horz" pos="3875">
          <p15:clr>
            <a:srgbClr val="F26B43"/>
          </p15:clr>
        </p15:guide>
        <p15:guide id="6" pos="7243">
          <p15:clr>
            <a:srgbClr val="F26B43"/>
          </p15:clr>
        </p15:guide>
        <p15:guide id="7" orient="horz" pos="3952">
          <p15:clr>
            <a:srgbClr val="F26B43"/>
          </p15:clr>
        </p15:guide>
        <p15:guide id="8" pos="3704">
          <p15:clr>
            <a:srgbClr val="F26B43"/>
          </p15:clr>
        </p15:guide>
        <p15:guide id="9" pos="3976">
          <p15:clr>
            <a:srgbClr val="F26B43"/>
          </p15:clr>
        </p15:guide>
        <p15:guide id="10" pos="2525">
          <p15:clr>
            <a:srgbClr val="F26B43"/>
          </p15:clr>
        </p15:guide>
        <p15:guide id="12" orient="horz" pos="686">
          <p15:clr>
            <a:srgbClr val="F26B43"/>
          </p15:clr>
        </p15:guide>
        <p15:guide id="16" pos="5745">
          <p15:clr>
            <a:srgbClr val="F26B43"/>
          </p15:clr>
        </p15:guide>
        <p15:guide id="17" pos="1935">
          <p15:clr>
            <a:srgbClr val="F26B43"/>
          </p15:clr>
        </p15:guide>
        <p15:guide id="18" pos="5473">
          <p15:clr>
            <a:srgbClr val="F26B43"/>
          </p15:clr>
        </p15:guide>
        <p15:guide id="19" pos="2207">
          <p15:clr>
            <a:srgbClr val="F26B43"/>
          </p15:clr>
        </p15:guide>
        <p15:guide id="20" pos="5155">
          <p15:clr>
            <a:srgbClr val="F26B43"/>
          </p15:clr>
        </p15:guide>
        <p15:guide id="21" pos="4883">
          <p15:clr>
            <a:srgbClr val="F26B43"/>
          </p15:clr>
        </p15:guide>
        <p15:guide id="22" pos="2797">
          <p15:clr>
            <a:srgbClr val="F26B43"/>
          </p15:clr>
        </p15:guide>
        <p15:guide id="23" orient="horz" pos="2024">
          <p15:clr>
            <a:srgbClr val="F26B43"/>
          </p15:clr>
        </p15:guide>
        <p15:guide id="24" orient="horz" pos="2296">
          <p15:clr>
            <a:srgbClr val="F26B43"/>
          </p15:clr>
        </p15:guide>
        <p15:guide id="25" orient="horz" pos="129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67E1-AD0A-CF48-AABB-DC4079E0C028}"/>
              </a:ext>
            </a:extLst>
          </p:cNvPr>
          <p:cNvSpPr>
            <a:spLocks noGrp="1"/>
          </p:cNvSpPr>
          <p:nvPr>
            <p:ph type="ctrTitle"/>
          </p:nvPr>
        </p:nvSpPr>
        <p:spPr>
          <a:prstGeom prst="rect">
            <a:avLst/>
          </a:prstGeom>
        </p:spPr>
        <p:txBody>
          <a:bodyPr/>
          <a:lstStyle/>
          <a:p>
            <a:pPr algn="ctr"/>
            <a:r>
              <a:rPr lang="fi-FI" sz="4400" dirty="0"/>
              <a:t>SAK:n eduskuntavaalitavoitteiden</a:t>
            </a:r>
            <a:br>
              <a:rPr lang="fi-FI" sz="4400" dirty="0"/>
            </a:br>
            <a:r>
              <a:rPr lang="fi-FI" sz="4400" dirty="0"/>
              <a:t>keskeiset sisällöt</a:t>
            </a:r>
            <a:endParaRPr lang="en-FI" sz="4400" dirty="0"/>
          </a:p>
        </p:txBody>
      </p:sp>
      <p:sp>
        <p:nvSpPr>
          <p:cNvPr id="3" name="Alaotsikko 2">
            <a:extLst>
              <a:ext uri="{FF2B5EF4-FFF2-40B4-BE49-F238E27FC236}">
                <a16:creationId xmlns:a16="http://schemas.microsoft.com/office/drawing/2014/main" id="{164A76B5-8E0F-1931-E226-0884642E504E}"/>
              </a:ext>
            </a:extLst>
          </p:cNvPr>
          <p:cNvSpPr>
            <a:spLocks noGrp="1"/>
          </p:cNvSpPr>
          <p:nvPr>
            <p:ph type="subTitle" idx="1"/>
          </p:nvPr>
        </p:nvSpPr>
        <p:spPr>
          <a:xfrm>
            <a:off x="620892" y="5338443"/>
            <a:ext cx="10837333" cy="1123317"/>
          </a:xfrm>
        </p:spPr>
        <p:txBody>
          <a:bodyPr/>
          <a:lstStyle/>
          <a:p>
            <a:r>
              <a:rPr lang="fi-FI" dirty="0"/>
              <a:t>Somero 22.10.2022</a:t>
            </a:r>
          </a:p>
        </p:txBody>
      </p:sp>
    </p:spTree>
    <p:extLst>
      <p:ext uri="{BB962C8B-B14F-4D97-AF65-F5344CB8AC3E}">
        <p14:creationId xmlns:p14="http://schemas.microsoft.com/office/powerpoint/2010/main" val="2080774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BFD8F49-0B1B-453F-E89C-54FCE698F50D}"/>
              </a:ext>
            </a:extLst>
          </p:cNvPr>
          <p:cNvSpPr>
            <a:spLocks noGrp="1"/>
          </p:cNvSpPr>
          <p:nvPr>
            <p:ph type="body" sz="quarter" idx="11"/>
          </p:nvPr>
        </p:nvSpPr>
        <p:spPr/>
        <p:txBody>
          <a:bodyPr/>
          <a:lstStyle/>
          <a:p>
            <a:r>
              <a:rPr lang="fi-FI" dirty="0"/>
              <a:t>SAK:n </a:t>
            </a:r>
            <a:r>
              <a:rPr lang="fi-FI" dirty="0" err="1"/>
              <a:t>kampania</a:t>
            </a:r>
            <a:r>
              <a:rPr lang="fi-FI" dirty="0"/>
              <a:t> </a:t>
            </a:r>
          </a:p>
        </p:txBody>
      </p:sp>
      <p:sp>
        <p:nvSpPr>
          <p:cNvPr id="3" name="Dian numeron paikkamerkki 2">
            <a:extLst>
              <a:ext uri="{FF2B5EF4-FFF2-40B4-BE49-F238E27FC236}">
                <a16:creationId xmlns:a16="http://schemas.microsoft.com/office/drawing/2014/main" id="{1DBB5F2F-B773-E336-8C0D-C21CB8846580}"/>
              </a:ext>
            </a:extLst>
          </p:cNvPr>
          <p:cNvSpPr>
            <a:spLocks noGrp="1"/>
          </p:cNvSpPr>
          <p:nvPr>
            <p:ph type="sldNum" sz="quarter" idx="4"/>
          </p:nvPr>
        </p:nvSpPr>
        <p:spPr/>
        <p:txBody>
          <a:bodyPr/>
          <a:lstStyle/>
          <a:p>
            <a:fld id="{C9EC5ACF-1BEE-574E-A35B-E54A489811D4}" type="slidenum">
              <a:rPr lang="uk-UA" smtClean="0"/>
              <a:pPr/>
              <a:t>10</a:t>
            </a:fld>
            <a:endParaRPr lang="uk-UA"/>
          </a:p>
        </p:txBody>
      </p:sp>
      <p:sp>
        <p:nvSpPr>
          <p:cNvPr id="4" name="Tekstin paikkamerkki 3">
            <a:extLst>
              <a:ext uri="{FF2B5EF4-FFF2-40B4-BE49-F238E27FC236}">
                <a16:creationId xmlns:a16="http://schemas.microsoft.com/office/drawing/2014/main" id="{E53BD484-309C-47FF-E622-C7D1B0161CAC}"/>
              </a:ext>
            </a:extLst>
          </p:cNvPr>
          <p:cNvSpPr>
            <a:spLocks noGrp="1"/>
          </p:cNvSpPr>
          <p:nvPr>
            <p:ph type="body" sz="quarter" idx="12"/>
          </p:nvPr>
        </p:nvSpPr>
        <p:spPr>
          <a:xfrm>
            <a:off x="696914" y="1842139"/>
            <a:ext cx="4318416" cy="4250566"/>
          </a:xfrm>
        </p:spPr>
        <p:txBody>
          <a:bodyPr/>
          <a:lstStyle/>
          <a:p>
            <a:r>
              <a:rPr lang="fi-FI" sz="1400" b="0" i="0" dirty="0">
                <a:effectLst/>
                <a:latin typeface="Arial" panose="020B0604020202020204" pitchFamily="34" charset="0"/>
                <a:cs typeface="Arial" panose="020B0604020202020204" pitchFamily="34" charset="0"/>
              </a:rPr>
              <a:t>Kampanjastartin 10.2. 2023 tarkoituksena on koota yhteen ammattiliittojen luottamushenkilöitä ja aktiiveja linjaamaan edunvalvontatavoitteet ja antamaan lähtölaukaus kenttäkampanjoinnille. </a:t>
            </a:r>
          </a:p>
          <a:p>
            <a:pPr algn="l" rtl="0" fontAlgn="base"/>
            <a:r>
              <a:rPr lang="fi-FI" sz="1400" dirty="0">
                <a:latin typeface="Arial" panose="020B0604020202020204" pitchFamily="34" charset="0"/>
                <a:cs typeface="Arial" panose="020B0604020202020204" pitchFamily="34" charset="0"/>
              </a:rPr>
              <a:t>Y</a:t>
            </a:r>
            <a:r>
              <a:rPr lang="fi-FI" sz="1400" b="0" i="0" dirty="0">
                <a:effectLst/>
                <a:latin typeface="Arial" panose="020B0604020202020204" pitchFamily="34" charset="0"/>
                <a:cs typeface="Arial" panose="020B0604020202020204" pitchFamily="34" charset="0"/>
              </a:rPr>
              <a:t>hteiskampanjan tavoitteena on </a:t>
            </a:r>
            <a:r>
              <a:rPr lang="fi-FI" sz="1400" b="0" i="0" dirty="0" err="1">
                <a:effectLst/>
                <a:latin typeface="Arial" panose="020B0604020202020204" pitchFamily="34" charset="0"/>
                <a:cs typeface="Arial" panose="020B0604020202020204" pitchFamily="34" charset="0"/>
              </a:rPr>
              <a:t>kontaktoida</a:t>
            </a:r>
            <a:r>
              <a:rPr lang="fi-FI" sz="1400" b="0" i="0" dirty="0">
                <a:effectLst/>
                <a:latin typeface="Arial" panose="020B0604020202020204" pitchFamily="34" charset="0"/>
                <a:cs typeface="Arial" panose="020B0604020202020204" pitchFamily="34" charset="0"/>
              </a:rPr>
              <a:t> mahdollisimman moni eduskuntavaaliehdokas. </a:t>
            </a:r>
          </a:p>
          <a:p>
            <a:r>
              <a:rPr lang="fi-FI" sz="1400" dirty="0">
                <a:latin typeface="Arial" panose="020B0604020202020204" pitchFamily="34" charset="0"/>
                <a:cs typeface="Arial" panose="020B0604020202020204" pitchFamily="34" charset="0"/>
              </a:rPr>
              <a:t>Vaaligalleria </a:t>
            </a:r>
          </a:p>
          <a:p>
            <a:endParaRPr lang="fi-FI" dirty="0"/>
          </a:p>
        </p:txBody>
      </p:sp>
      <p:sp>
        <p:nvSpPr>
          <p:cNvPr id="5" name="Tekstin paikkamerkki 4">
            <a:extLst>
              <a:ext uri="{FF2B5EF4-FFF2-40B4-BE49-F238E27FC236}">
                <a16:creationId xmlns:a16="http://schemas.microsoft.com/office/drawing/2014/main" id="{4382BC86-3507-9F0F-774D-7E44CF32BA96}"/>
              </a:ext>
            </a:extLst>
          </p:cNvPr>
          <p:cNvSpPr>
            <a:spLocks noGrp="1"/>
          </p:cNvSpPr>
          <p:nvPr>
            <p:ph type="body" sz="quarter" idx="21"/>
          </p:nvPr>
        </p:nvSpPr>
        <p:spPr>
          <a:xfrm>
            <a:off x="7178261" y="4038609"/>
            <a:ext cx="4356045" cy="1464750"/>
          </a:xfrm>
        </p:spPr>
        <p:txBody>
          <a:bodyPr/>
          <a:lstStyle/>
          <a:p>
            <a:r>
              <a:rPr lang="fi-FI" i="0" dirty="0">
                <a:solidFill>
                  <a:srgbClr val="000000"/>
                </a:solidFill>
                <a:effectLst/>
                <a:latin typeface="WordVisi_MSFontService"/>
              </a:rPr>
              <a:t>Yhteisöjärjestäminen</a:t>
            </a:r>
          </a:p>
          <a:p>
            <a:endParaRPr lang="fi-FI" i="0" dirty="0">
              <a:solidFill>
                <a:srgbClr val="000000"/>
              </a:solidFill>
              <a:effectLst/>
              <a:latin typeface="WordVisi_MSFontService"/>
            </a:endParaRPr>
          </a:p>
          <a:p>
            <a:endParaRPr lang="fi-FI" dirty="0"/>
          </a:p>
        </p:txBody>
      </p:sp>
      <p:sp>
        <p:nvSpPr>
          <p:cNvPr id="6" name="Tekstin paikkamerkki 5">
            <a:extLst>
              <a:ext uri="{FF2B5EF4-FFF2-40B4-BE49-F238E27FC236}">
                <a16:creationId xmlns:a16="http://schemas.microsoft.com/office/drawing/2014/main" id="{C69EA3CD-A3AD-D056-13F8-3FE7A912BE5D}"/>
              </a:ext>
            </a:extLst>
          </p:cNvPr>
          <p:cNvSpPr>
            <a:spLocks noGrp="1"/>
          </p:cNvSpPr>
          <p:nvPr>
            <p:ph type="body" sz="quarter" idx="22"/>
          </p:nvPr>
        </p:nvSpPr>
        <p:spPr>
          <a:xfrm>
            <a:off x="7176672" y="773341"/>
            <a:ext cx="4357634" cy="1464750"/>
          </a:xfrm>
        </p:spPr>
        <p:txBody>
          <a:bodyPr/>
          <a:lstStyle/>
          <a:p>
            <a:r>
              <a:rPr lang="fi-FI" sz="1800" i="0" dirty="0">
                <a:solidFill>
                  <a:srgbClr val="000000"/>
                </a:solidFill>
                <a:effectLst/>
                <a:latin typeface="Calibri" panose="020F0502020204030204" pitchFamily="34" charset="0"/>
              </a:rPr>
              <a:t>Työpaikkatason toimintakonsepti </a:t>
            </a:r>
          </a:p>
          <a:p>
            <a:r>
              <a:rPr lang="fi-FI" sz="1800" b="0" i="0" dirty="0">
                <a:solidFill>
                  <a:srgbClr val="000000"/>
                </a:solidFill>
                <a:effectLst/>
                <a:latin typeface="Calibri" panose="020F0502020204030204" pitchFamily="34" charset="0"/>
              </a:rPr>
              <a:t>Äänestyslupauksen pyytäminen  työpaikkakampanjoinnin ytimessä. </a:t>
            </a:r>
            <a:endParaRPr lang="fi-FI" dirty="0"/>
          </a:p>
        </p:txBody>
      </p:sp>
      <p:sp>
        <p:nvSpPr>
          <p:cNvPr id="7" name="Tekstin paikkamerkki 6">
            <a:extLst>
              <a:ext uri="{FF2B5EF4-FFF2-40B4-BE49-F238E27FC236}">
                <a16:creationId xmlns:a16="http://schemas.microsoft.com/office/drawing/2014/main" id="{2F1C7CD4-F1A2-D945-F0B3-B090C5891B97}"/>
              </a:ext>
            </a:extLst>
          </p:cNvPr>
          <p:cNvSpPr>
            <a:spLocks noGrp="1"/>
          </p:cNvSpPr>
          <p:nvPr>
            <p:ph type="body" sz="quarter" idx="23"/>
          </p:nvPr>
        </p:nvSpPr>
        <p:spPr>
          <a:xfrm>
            <a:off x="7176672" y="2238090"/>
            <a:ext cx="4357634" cy="1649443"/>
          </a:xfrm>
        </p:spPr>
        <p:txBody>
          <a:bodyPr/>
          <a:lstStyle/>
          <a:p>
            <a:r>
              <a:rPr lang="fi-FI" i="0" dirty="0">
                <a:solidFill>
                  <a:srgbClr val="000000"/>
                </a:solidFill>
                <a:effectLst/>
                <a:latin typeface="WordVisi_MSFontService"/>
              </a:rPr>
              <a:t>Soittelukonsepti </a:t>
            </a:r>
          </a:p>
          <a:p>
            <a:r>
              <a:rPr lang="fi-FI" sz="1800" b="0" i="0" dirty="0">
                <a:solidFill>
                  <a:srgbClr val="000000"/>
                </a:solidFill>
                <a:effectLst/>
                <a:latin typeface="Calibri" panose="020F0502020204030204" pitchFamily="34" charset="0"/>
              </a:rPr>
              <a:t>Soittelukonseptilla </a:t>
            </a:r>
            <a:r>
              <a:rPr lang="fi-FI" sz="1800" b="0" i="0" dirty="0" err="1">
                <a:solidFill>
                  <a:srgbClr val="000000"/>
                </a:solidFill>
                <a:effectLst/>
                <a:latin typeface="Calibri" panose="020F0502020204030204" pitchFamily="34" charset="0"/>
              </a:rPr>
              <a:t>liittot</a:t>
            </a:r>
            <a:r>
              <a:rPr lang="fi-FI" sz="1800" b="0" i="0" dirty="0">
                <a:solidFill>
                  <a:srgbClr val="000000"/>
                </a:solidFill>
                <a:effectLst/>
                <a:latin typeface="Calibri" panose="020F0502020204030204" pitchFamily="34" charset="0"/>
              </a:rPr>
              <a:t> pystyy </a:t>
            </a:r>
            <a:r>
              <a:rPr lang="fi-FI" sz="1800" b="0" i="0" dirty="0" err="1">
                <a:solidFill>
                  <a:srgbClr val="000000"/>
                </a:solidFill>
                <a:effectLst/>
                <a:latin typeface="Calibri" panose="020F0502020204030204" pitchFamily="34" charset="0"/>
              </a:rPr>
              <a:t>kontaktoimaan</a:t>
            </a:r>
            <a:r>
              <a:rPr lang="fi-FI" sz="1800" b="0" i="0" dirty="0">
                <a:solidFill>
                  <a:srgbClr val="000000"/>
                </a:solidFill>
                <a:effectLst/>
                <a:latin typeface="Calibri" panose="020F0502020204030204" pitchFamily="34" charset="0"/>
              </a:rPr>
              <a:t> haluamansa kohderyhmän. Tuomaan myös omaa tulokulmaa. Pidetään lupaus lämpimänä</a:t>
            </a:r>
            <a:endParaRPr lang="fi-FI" dirty="0"/>
          </a:p>
        </p:txBody>
      </p:sp>
      <p:pic>
        <p:nvPicPr>
          <p:cNvPr id="8" name="Kuva 7">
            <a:extLst>
              <a:ext uri="{FF2B5EF4-FFF2-40B4-BE49-F238E27FC236}">
                <a16:creationId xmlns:a16="http://schemas.microsoft.com/office/drawing/2014/main" id="{E7CF8E5C-B21E-45B7-8305-E376849EA0B2}"/>
              </a:ext>
            </a:extLst>
          </p:cNvPr>
          <p:cNvPicPr>
            <a:picLocks noChangeAspect="1"/>
          </p:cNvPicPr>
          <p:nvPr/>
        </p:nvPicPr>
        <p:blipFill>
          <a:blip r:embed="rId2"/>
          <a:stretch>
            <a:fillRect/>
          </a:stretch>
        </p:blipFill>
        <p:spPr>
          <a:xfrm>
            <a:off x="7327600" y="6284497"/>
            <a:ext cx="4359018" cy="1463167"/>
          </a:xfrm>
          <a:prstGeom prst="rect">
            <a:avLst/>
          </a:prstGeom>
        </p:spPr>
      </p:pic>
    </p:spTree>
    <p:extLst>
      <p:ext uri="{BB962C8B-B14F-4D97-AF65-F5344CB8AC3E}">
        <p14:creationId xmlns:p14="http://schemas.microsoft.com/office/powerpoint/2010/main" val="142599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B787B7A-8CC1-7B10-6DD6-34361FFB14B9}"/>
              </a:ext>
            </a:extLst>
          </p:cNvPr>
          <p:cNvSpPr>
            <a:spLocks noGrp="1"/>
          </p:cNvSpPr>
          <p:nvPr>
            <p:ph type="body" sz="quarter" idx="11"/>
          </p:nvPr>
        </p:nvSpPr>
        <p:spPr>
          <a:xfrm>
            <a:off x="754064" y="1398540"/>
            <a:ext cx="4800307" cy="3352910"/>
          </a:xfrm>
        </p:spPr>
        <p:txBody>
          <a:bodyPr/>
          <a:lstStyle/>
          <a:p>
            <a:pPr algn="ctr"/>
            <a:r>
              <a:rPr lang="fi-FI" sz="4000" dirty="0">
                <a:latin typeface="Montserrat Medium" panose="00000600000000000000" pitchFamily="2" charset="0"/>
              </a:rPr>
              <a:t>1.</a:t>
            </a:r>
          </a:p>
          <a:p>
            <a:pPr algn="ctr"/>
            <a:r>
              <a:rPr lang="fi-FI" dirty="0"/>
              <a:t>Yhä useamman työntekijän on päästävä työehtosopimusten piiriin</a:t>
            </a:r>
          </a:p>
        </p:txBody>
      </p:sp>
      <p:sp>
        <p:nvSpPr>
          <p:cNvPr id="3" name="Dian numeron paikkamerkki 2">
            <a:extLst>
              <a:ext uri="{FF2B5EF4-FFF2-40B4-BE49-F238E27FC236}">
                <a16:creationId xmlns:a16="http://schemas.microsoft.com/office/drawing/2014/main" id="{FEB07666-484D-F940-AAA3-24E1DE852EBE}"/>
              </a:ext>
            </a:extLst>
          </p:cNvPr>
          <p:cNvSpPr>
            <a:spLocks noGrp="1"/>
          </p:cNvSpPr>
          <p:nvPr>
            <p:ph type="sldNum" sz="quarter" idx="4"/>
          </p:nvPr>
        </p:nvSpPr>
        <p:spPr/>
        <p:txBody>
          <a:bodyPr/>
          <a:lstStyle/>
          <a:p>
            <a:fld id="{C9EC5ACF-1BEE-574E-A35B-E54A489811D4}" type="slidenum">
              <a:rPr lang="uk-UA" smtClean="0"/>
              <a:pPr/>
              <a:t>2</a:t>
            </a:fld>
            <a:endParaRPr lang="uk-UA"/>
          </a:p>
        </p:txBody>
      </p:sp>
      <p:sp>
        <p:nvSpPr>
          <p:cNvPr id="6" name="Tekstin paikkamerkki 5">
            <a:extLst>
              <a:ext uri="{FF2B5EF4-FFF2-40B4-BE49-F238E27FC236}">
                <a16:creationId xmlns:a16="http://schemas.microsoft.com/office/drawing/2014/main" id="{970A44C8-BCB8-F6A0-B575-E5100915D1BD}"/>
              </a:ext>
            </a:extLst>
          </p:cNvPr>
          <p:cNvSpPr>
            <a:spLocks noGrp="1"/>
          </p:cNvSpPr>
          <p:nvPr>
            <p:ph type="body" sz="quarter" idx="22"/>
          </p:nvPr>
        </p:nvSpPr>
        <p:spPr>
          <a:xfrm>
            <a:off x="6920881" y="638769"/>
            <a:ext cx="5043051" cy="1854177"/>
          </a:xfrm>
        </p:spPr>
        <p:txBody>
          <a:bodyPr/>
          <a:lstStyle/>
          <a:p>
            <a:r>
              <a:rPr lang="fi-FI" sz="1500" b="0" spc="-80" dirty="0">
                <a:latin typeface="Montserrat Medium" panose="00000600000000000000" pitchFamily="2" charset="0"/>
              </a:rPr>
              <a:t>Työehtosopimuksen yleissitovuuden määritelmää on syytä täsmentää. Vaalikauden aikana on mietittävä uudelleen, mihin yleissitovuus perustuu ja miten se määritellään. Näkökulmana pitää olla sama kuin kaikessa työntekijän ja työnantajan välisessä sääntelyssä: heikommassa neuvotteluasemassa olevaa on tuettava lainsäädännön ja työehtosopimisen keinoin.</a:t>
            </a:r>
          </a:p>
        </p:txBody>
      </p:sp>
      <p:sp>
        <p:nvSpPr>
          <p:cNvPr id="7" name="Tekstin paikkamerkki 6">
            <a:extLst>
              <a:ext uri="{FF2B5EF4-FFF2-40B4-BE49-F238E27FC236}">
                <a16:creationId xmlns:a16="http://schemas.microsoft.com/office/drawing/2014/main" id="{833A5FF4-E16F-A19B-0B18-401D07F2EA54}"/>
              </a:ext>
            </a:extLst>
          </p:cNvPr>
          <p:cNvSpPr>
            <a:spLocks noGrp="1"/>
          </p:cNvSpPr>
          <p:nvPr>
            <p:ph type="body" sz="quarter" idx="23"/>
          </p:nvPr>
        </p:nvSpPr>
        <p:spPr>
          <a:xfrm>
            <a:off x="6911645" y="2603936"/>
            <a:ext cx="5043052" cy="1912130"/>
          </a:xfrm>
        </p:spPr>
        <p:txBody>
          <a:bodyPr/>
          <a:lstStyle/>
          <a:p>
            <a:r>
              <a:rPr lang="fi-FI" sz="1500" b="0" spc="-80" dirty="0">
                <a:latin typeface="Montserrat Medium" panose="00000600000000000000" pitchFamily="2" charset="0"/>
              </a:rPr>
              <a:t>On tärkeää turvata myös niiden työtekijöiden oikeudet, jotka työskentelevät järjestäytymättömille työantajille. </a:t>
            </a:r>
            <a:r>
              <a:rPr lang="fi-FI" sz="1500" b="0" spc="-80" dirty="0">
                <a:solidFill>
                  <a:srgbClr val="FF0000"/>
                </a:solidFill>
                <a:latin typeface="Montserrat Medium" panose="00000600000000000000" pitchFamily="2" charset="0"/>
              </a:rPr>
              <a:t>Tämän takia yleissitovaksi eli kaikkia alalla työskenteleviä koskevaksi työehtosopimukseksi (TES) pitäisi katsoa se sopimus, jonka piirissä on eniten työntekijöitä ilman että yleissitovuuden syntymiselle asetetaan prosentuaalista alarajaa. Sopijapuolena on oltava aito työntekijöitä edustava liitto. </a:t>
            </a:r>
          </a:p>
        </p:txBody>
      </p:sp>
      <p:sp>
        <p:nvSpPr>
          <p:cNvPr id="8" name="Tekstin paikkamerkki 5">
            <a:extLst>
              <a:ext uri="{FF2B5EF4-FFF2-40B4-BE49-F238E27FC236}">
                <a16:creationId xmlns:a16="http://schemas.microsoft.com/office/drawing/2014/main" id="{1B901AD1-FE51-A9B2-16A9-8C318B6BEB26}"/>
              </a:ext>
            </a:extLst>
          </p:cNvPr>
          <p:cNvSpPr txBox="1">
            <a:spLocks/>
          </p:cNvSpPr>
          <p:nvPr/>
        </p:nvSpPr>
        <p:spPr>
          <a:xfrm>
            <a:off x="6920881" y="4624066"/>
            <a:ext cx="5043051" cy="978228"/>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500" b="0" spc="-60" dirty="0">
                <a:latin typeface="Montserrat Medium" panose="00000600000000000000" pitchFamily="2" charset="0"/>
              </a:rPr>
              <a:t>Yleissitovuuden pitää olla aina voimassa koko sopimuskauden. Eli työnantajaosapuoli ei voi lopettaa työehtosopimuksen yleissitovuutta lakkauttamalla itsensä tai neuvottelutoimintansa.</a:t>
            </a:r>
          </a:p>
        </p:txBody>
      </p:sp>
      <p:sp>
        <p:nvSpPr>
          <p:cNvPr id="14" name="Shape 3613">
            <a:extLst>
              <a:ext uri="{FF2B5EF4-FFF2-40B4-BE49-F238E27FC236}">
                <a16:creationId xmlns:a16="http://schemas.microsoft.com/office/drawing/2014/main" id="{673E4B13-E798-2E1D-50CF-8F4C893C448F}"/>
              </a:ext>
            </a:extLst>
          </p:cNvPr>
          <p:cNvSpPr>
            <a:spLocks noChangeAspect="1"/>
          </p:cNvSpPr>
          <p:nvPr/>
        </p:nvSpPr>
        <p:spPr>
          <a:xfrm>
            <a:off x="6637631" y="716907"/>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p:spPr>
        <p:txBody>
          <a:bodyPr lIns="38100" tIns="38100" rIns="38100" bIns="38100" anchor="ctr"/>
          <a:lstStyle/>
          <a:p>
            <a:endParaRPr sz="1404">
              <a:solidFill>
                <a:prstClr val="black"/>
              </a:solidFill>
            </a:endParaRPr>
          </a:p>
        </p:txBody>
      </p:sp>
      <p:sp>
        <p:nvSpPr>
          <p:cNvPr id="15" name="Shape 3613">
            <a:extLst>
              <a:ext uri="{FF2B5EF4-FFF2-40B4-BE49-F238E27FC236}">
                <a16:creationId xmlns:a16="http://schemas.microsoft.com/office/drawing/2014/main" id="{FCF699EE-A53A-1030-FE3D-AE3771FC497A}"/>
              </a:ext>
            </a:extLst>
          </p:cNvPr>
          <p:cNvSpPr>
            <a:spLocks noChangeAspect="1"/>
          </p:cNvSpPr>
          <p:nvPr/>
        </p:nvSpPr>
        <p:spPr>
          <a:xfrm>
            <a:off x="6646867" y="2689569"/>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p:spPr>
        <p:txBody>
          <a:bodyPr lIns="38100" tIns="38100" rIns="38100" bIns="38100" anchor="ctr"/>
          <a:lstStyle/>
          <a:p>
            <a:endParaRPr sz="1404">
              <a:solidFill>
                <a:prstClr val="black"/>
              </a:solidFill>
            </a:endParaRPr>
          </a:p>
        </p:txBody>
      </p:sp>
      <p:sp>
        <p:nvSpPr>
          <p:cNvPr id="16" name="Shape 3613">
            <a:extLst>
              <a:ext uri="{FF2B5EF4-FFF2-40B4-BE49-F238E27FC236}">
                <a16:creationId xmlns:a16="http://schemas.microsoft.com/office/drawing/2014/main" id="{D99BD1EE-3662-C8F8-3CC6-E508BEA39A3C}"/>
              </a:ext>
            </a:extLst>
          </p:cNvPr>
          <p:cNvSpPr>
            <a:spLocks noChangeAspect="1"/>
          </p:cNvSpPr>
          <p:nvPr/>
        </p:nvSpPr>
        <p:spPr>
          <a:xfrm>
            <a:off x="6646867" y="4709473"/>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p:spPr>
        <p:txBody>
          <a:bodyPr lIns="38100" tIns="38100" rIns="38100" bIns="38100" anchor="ctr"/>
          <a:lstStyle/>
          <a:p>
            <a:endParaRPr sz="1404">
              <a:solidFill>
                <a:prstClr val="black"/>
              </a:solidFill>
            </a:endParaRPr>
          </a:p>
        </p:txBody>
      </p:sp>
      <p:sp>
        <p:nvSpPr>
          <p:cNvPr id="4" name="Tekstin paikkamerkki 5">
            <a:extLst>
              <a:ext uri="{FF2B5EF4-FFF2-40B4-BE49-F238E27FC236}">
                <a16:creationId xmlns:a16="http://schemas.microsoft.com/office/drawing/2014/main" id="{0A22399E-EFA0-84BD-B5BB-64A36FE373C1}"/>
              </a:ext>
            </a:extLst>
          </p:cNvPr>
          <p:cNvSpPr txBox="1">
            <a:spLocks/>
          </p:cNvSpPr>
          <p:nvPr/>
        </p:nvSpPr>
        <p:spPr>
          <a:xfrm>
            <a:off x="6920881" y="5710294"/>
            <a:ext cx="5043051" cy="559690"/>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500" b="0" spc="-60" dirty="0">
                <a:latin typeface="Montserrat Medium" panose="00000600000000000000" pitchFamily="2" charset="0"/>
              </a:rPr>
              <a:t>Työntekijöiden yhdistysten oikeus neuvotella työehtosopimuksia on kirjattava lakiin.</a:t>
            </a:r>
          </a:p>
        </p:txBody>
      </p:sp>
      <p:sp>
        <p:nvSpPr>
          <p:cNvPr id="5" name="Shape 3613">
            <a:extLst>
              <a:ext uri="{FF2B5EF4-FFF2-40B4-BE49-F238E27FC236}">
                <a16:creationId xmlns:a16="http://schemas.microsoft.com/office/drawing/2014/main" id="{58284A87-9BE0-3249-3946-912AE83B6540}"/>
              </a:ext>
            </a:extLst>
          </p:cNvPr>
          <p:cNvSpPr>
            <a:spLocks noChangeAspect="1"/>
          </p:cNvSpPr>
          <p:nvPr/>
        </p:nvSpPr>
        <p:spPr>
          <a:xfrm>
            <a:off x="6646867" y="5795701"/>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p:spPr>
        <p:txBody>
          <a:bodyPr lIns="38100" tIns="38100" rIns="38100" bIns="38100" anchor="ctr"/>
          <a:lstStyle/>
          <a:p>
            <a:endParaRPr sz="1404">
              <a:solidFill>
                <a:prstClr val="black"/>
              </a:solidFill>
            </a:endParaRPr>
          </a:p>
        </p:txBody>
      </p:sp>
    </p:spTree>
    <p:extLst>
      <p:ext uri="{BB962C8B-B14F-4D97-AF65-F5344CB8AC3E}">
        <p14:creationId xmlns:p14="http://schemas.microsoft.com/office/powerpoint/2010/main" val="340841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B787B7A-8CC1-7B10-6DD6-34361FFB14B9}"/>
              </a:ext>
            </a:extLst>
          </p:cNvPr>
          <p:cNvSpPr>
            <a:spLocks noGrp="1"/>
          </p:cNvSpPr>
          <p:nvPr>
            <p:ph type="body" sz="quarter" idx="11"/>
          </p:nvPr>
        </p:nvSpPr>
        <p:spPr>
          <a:xfrm>
            <a:off x="1072719" y="1448575"/>
            <a:ext cx="4162998" cy="1620000"/>
          </a:xfrm>
        </p:spPr>
        <p:txBody>
          <a:bodyPr/>
          <a:lstStyle/>
          <a:p>
            <a:pPr algn="ctr"/>
            <a:r>
              <a:rPr lang="fi-FI" sz="4000" spc="-50" dirty="0">
                <a:latin typeface="Montserrat Medium" panose="00000600000000000000" pitchFamily="2" charset="0"/>
              </a:rPr>
              <a:t>2.</a:t>
            </a:r>
          </a:p>
          <a:p>
            <a:pPr algn="ctr"/>
            <a:r>
              <a:rPr lang="fi-FI" dirty="0"/>
              <a:t>Paikallisen sopimisen on oltava tasapainoista </a:t>
            </a:r>
          </a:p>
        </p:txBody>
      </p:sp>
      <p:sp>
        <p:nvSpPr>
          <p:cNvPr id="3" name="Dian numeron paikkamerkki 2">
            <a:extLst>
              <a:ext uri="{FF2B5EF4-FFF2-40B4-BE49-F238E27FC236}">
                <a16:creationId xmlns:a16="http://schemas.microsoft.com/office/drawing/2014/main" id="{FEB07666-484D-F940-AAA3-24E1DE852EBE}"/>
              </a:ext>
            </a:extLst>
          </p:cNvPr>
          <p:cNvSpPr>
            <a:spLocks noGrp="1"/>
          </p:cNvSpPr>
          <p:nvPr>
            <p:ph type="sldNum" sz="quarter" idx="4"/>
          </p:nvPr>
        </p:nvSpPr>
        <p:spPr/>
        <p:txBody>
          <a:bodyPr/>
          <a:lstStyle/>
          <a:p>
            <a:pPr marL="0" marR="0" lvl="0" indent="0" algn="l" defTabSz="586130" rtl="0" eaLnBrk="1" fontAlgn="auto" latinLnBrk="0" hangingPunct="1">
              <a:lnSpc>
                <a:spcPct val="100000"/>
              </a:lnSpc>
              <a:spcBef>
                <a:spcPts val="0"/>
              </a:spcBef>
              <a:spcAft>
                <a:spcPts val="0"/>
              </a:spcAft>
              <a:buClrTx/>
              <a:buSzTx/>
              <a:buFontTx/>
              <a:buNone/>
              <a:tabLst/>
              <a:defRPr/>
            </a:pPr>
            <a:fld id="{C9EC5ACF-1BEE-574E-A35B-E54A489811D4}" type="slidenum">
              <a:rPr kumimoji="0" lang="uk-UA" sz="8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586130" rtl="0" eaLnBrk="1" fontAlgn="auto" latinLnBrk="0" hangingPunct="1">
                <a:lnSpc>
                  <a:spcPct val="100000"/>
                </a:lnSpc>
                <a:spcBef>
                  <a:spcPts val="0"/>
                </a:spcBef>
                <a:spcAft>
                  <a:spcPts val="0"/>
                </a:spcAft>
                <a:buClrTx/>
                <a:buSzTx/>
                <a:buFontTx/>
                <a:buNone/>
                <a:tabLst/>
                <a:defRPr/>
              </a:pPr>
              <a:t>3</a:t>
            </a:fld>
            <a:endParaRPr kumimoji="0" lang="uk-UA" sz="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6" name="Tekstin paikkamerkki 5">
            <a:extLst>
              <a:ext uri="{FF2B5EF4-FFF2-40B4-BE49-F238E27FC236}">
                <a16:creationId xmlns:a16="http://schemas.microsoft.com/office/drawing/2014/main" id="{970A44C8-BCB8-F6A0-B575-E5100915D1BD}"/>
              </a:ext>
            </a:extLst>
          </p:cNvPr>
          <p:cNvSpPr>
            <a:spLocks noGrp="1"/>
          </p:cNvSpPr>
          <p:nvPr>
            <p:ph type="body" sz="quarter" idx="12"/>
          </p:nvPr>
        </p:nvSpPr>
        <p:spPr>
          <a:xfrm>
            <a:off x="6956285" y="2341805"/>
            <a:ext cx="4666001" cy="1205457"/>
          </a:xfrm>
        </p:spPr>
        <p:txBody>
          <a:bodyPr/>
          <a:lstStyle/>
          <a:p>
            <a:r>
              <a:rPr lang="fi-FI" sz="1500" b="0" spc="-60" dirty="0">
                <a:solidFill>
                  <a:schemeClr val="tx1"/>
                </a:solidFill>
                <a:latin typeface="Montserrat Medium" panose="00000600000000000000" pitchFamily="2" charset="0"/>
              </a:rPr>
              <a:t>Paikallisen sopimisen raamit, kuten sopimisen laajuus ja osapuolet, tulee edelleen määräytyä työehtosopimuksissa. Tämä turvaa oikeudenmukaisen ja tasapainoisen paikallisen sopimisen.</a:t>
            </a:r>
          </a:p>
        </p:txBody>
      </p:sp>
      <p:sp>
        <p:nvSpPr>
          <p:cNvPr id="7" name="Tekstin paikkamerkki 6">
            <a:extLst>
              <a:ext uri="{FF2B5EF4-FFF2-40B4-BE49-F238E27FC236}">
                <a16:creationId xmlns:a16="http://schemas.microsoft.com/office/drawing/2014/main" id="{833A5FF4-E16F-A19B-0B18-401D07F2EA54}"/>
              </a:ext>
            </a:extLst>
          </p:cNvPr>
          <p:cNvSpPr>
            <a:spLocks noGrp="1"/>
          </p:cNvSpPr>
          <p:nvPr>
            <p:ph type="body" sz="quarter" idx="21"/>
          </p:nvPr>
        </p:nvSpPr>
        <p:spPr>
          <a:xfrm>
            <a:off x="6936321" y="4509314"/>
            <a:ext cx="4980623" cy="956757"/>
          </a:xfrm>
        </p:spPr>
        <p:txBody>
          <a:bodyPr/>
          <a:lstStyle/>
          <a:p>
            <a:r>
              <a:rPr lang="fi-FI" sz="1500" b="0" spc="-80" dirty="0">
                <a:solidFill>
                  <a:srgbClr val="FF0000"/>
                </a:solidFill>
                <a:latin typeface="Montserrat Medium" panose="00000600000000000000" pitchFamily="2" charset="0"/>
              </a:rPr>
              <a:t>Työnantaja on neuvottelu- ja ristiriitatilanteissa vahvempi osapuoli. Paikallisen sopimiseen on tuotava entistä vahvempi työnantajan neuvotteluvelvollisuus. Tasapainoinen neuvotteluasetelma on varmistettava rajaamalla työnantajan tulkintaetuoikeutta. </a:t>
            </a:r>
            <a:r>
              <a:rPr lang="fi-FI" sz="1500" b="0" spc="-80" dirty="0">
                <a:latin typeface="Montserrat Medium" panose="00000600000000000000" pitchFamily="2" charset="0"/>
              </a:rPr>
              <a:t>Näin voidaan varmistaa, ettei työnantaja käytä väärin vahvempaa asemaansa.</a:t>
            </a:r>
          </a:p>
        </p:txBody>
      </p:sp>
      <p:sp>
        <p:nvSpPr>
          <p:cNvPr id="8" name="Tekstin paikkamerkki 5">
            <a:extLst>
              <a:ext uri="{FF2B5EF4-FFF2-40B4-BE49-F238E27FC236}">
                <a16:creationId xmlns:a16="http://schemas.microsoft.com/office/drawing/2014/main" id="{1B901AD1-FE51-A9B2-16A9-8C318B6BEB26}"/>
              </a:ext>
            </a:extLst>
          </p:cNvPr>
          <p:cNvSpPr txBox="1">
            <a:spLocks/>
          </p:cNvSpPr>
          <p:nvPr/>
        </p:nvSpPr>
        <p:spPr>
          <a:xfrm>
            <a:off x="6936321" y="3644100"/>
            <a:ext cx="4800001" cy="753101"/>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pPr marL="0" marR="0" lvl="0" indent="0" algn="l" defTabSz="179988" rtl="0" eaLnBrk="1" fontAlgn="auto" latinLnBrk="0" hangingPunct="1">
              <a:lnSpc>
                <a:spcPct val="100000"/>
              </a:lnSpc>
              <a:spcBef>
                <a:spcPts val="1200"/>
              </a:spcBef>
              <a:spcAft>
                <a:spcPts val="400"/>
              </a:spcAft>
              <a:buClr>
                <a:srgbClr val="000000"/>
              </a:buClr>
              <a:buSzTx/>
              <a:buFontTx/>
              <a:buNone/>
              <a:tabLst/>
              <a:defRPr/>
            </a:pPr>
            <a:r>
              <a:rPr kumimoji="0" lang="fi-FI" sz="1500" b="0" i="0" u="none" strike="noStrike" kern="1200" cap="none" spc="-60" normalizeH="0" baseline="0" noProof="0" dirty="0">
                <a:ln>
                  <a:noFill/>
                </a:ln>
                <a:solidFill>
                  <a:srgbClr val="000000"/>
                </a:solidFill>
                <a:effectLst/>
                <a:uLnTx/>
                <a:uFillTx/>
                <a:latin typeface="Montserrat Medium" panose="00000600000000000000" pitchFamily="2" charset="0"/>
                <a:ea typeface="+mn-ea"/>
                <a:cs typeface="+mn-cs"/>
              </a:rPr>
              <a:t>Lainsäädäntöön on täsmennettävä periaate, jonka mukaan työrauhavelvoite seuraa sopimisen tasoa eli työrauha syntyy siellä, missä asiat sovitaan.</a:t>
            </a:r>
          </a:p>
        </p:txBody>
      </p:sp>
      <p:sp>
        <p:nvSpPr>
          <p:cNvPr id="14" name="Shape 3613">
            <a:extLst>
              <a:ext uri="{FF2B5EF4-FFF2-40B4-BE49-F238E27FC236}">
                <a16:creationId xmlns:a16="http://schemas.microsoft.com/office/drawing/2014/main" id="{C902233E-DB4C-3ACF-7FF4-7E1595EFBBC3}"/>
              </a:ext>
            </a:extLst>
          </p:cNvPr>
          <p:cNvSpPr>
            <a:spLocks noChangeAspect="1"/>
          </p:cNvSpPr>
          <p:nvPr/>
        </p:nvSpPr>
        <p:spPr>
          <a:xfrm>
            <a:off x="6682271" y="2417001"/>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5"/>
          </a:solidFill>
          <a:ln w="12700">
            <a:solidFill>
              <a:schemeClr val="accent5"/>
            </a:solidFill>
            <a:miter lim="400000"/>
          </a:ln>
        </p:spPr>
        <p:txBody>
          <a:bodyPr lIns="38100" tIns="38100" rIns="38100" bIns="38100" anchor="ctr"/>
          <a:lstStyle/>
          <a:p>
            <a:pPr marL="0" marR="0" lvl="0" indent="0" algn="l" defTabSz="586130" rtl="0" eaLnBrk="1" fontAlgn="auto" latinLnBrk="0" hangingPunct="1">
              <a:lnSpc>
                <a:spcPct val="100000"/>
              </a:lnSpc>
              <a:spcBef>
                <a:spcPts val="0"/>
              </a:spcBef>
              <a:spcAft>
                <a:spcPts val="0"/>
              </a:spcAft>
              <a:buClrTx/>
              <a:buSzTx/>
              <a:buFontTx/>
              <a:buNone/>
              <a:tabLst/>
              <a:defRPr/>
            </a:pPr>
            <a:endParaRPr kumimoji="0" sz="1404"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7" name="Shape 3613">
            <a:extLst>
              <a:ext uri="{FF2B5EF4-FFF2-40B4-BE49-F238E27FC236}">
                <a16:creationId xmlns:a16="http://schemas.microsoft.com/office/drawing/2014/main" id="{C4596D3D-0B88-27B2-113D-F98F83042FE5}"/>
              </a:ext>
            </a:extLst>
          </p:cNvPr>
          <p:cNvSpPr>
            <a:spLocks noChangeAspect="1"/>
          </p:cNvSpPr>
          <p:nvPr/>
        </p:nvSpPr>
        <p:spPr>
          <a:xfrm>
            <a:off x="6662308" y="3702668"/>
            <a:ext cx="18438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5"/>
          </a:solidFill>
          <a:ln w="12700">
            <a:solidFill>
              <a:schemeClr val="accent5"/>
            </a:solidFill>
            <a:miter lim="400000"/>
          </a:ln>
        </p:spPr>
        <p:txBody>
          <a:bodyPr lIns="38100" tIns="38100" rIns="38100" bIns="38100" anchor="ctr"/>
          <a:lstStyle/>
          <a:p>
            <a:pPr marL="0" marR="0" lvl="0" indent="0" algn="l" defTabSz="586130" rtl="0" eaLnBrk="1" fontAlgn="auto" latinLnBrk="0" hangingPunct="1">
              <a:lnSpc>
                <a:spcPct val="100000"/>
              </a:lnSpc>
              <a:spcBef>
                <a:spcPts val="0"/>
              </a:spcBef>
              <a:spcAft>
                <a:spcPts val="0"/>
              </a:spcAft>
              <a:buClrTx/>
              <a:buSzTx/>
              <a:buFontTx/>
              <a:buNone/>
              <a:tabLst/>
              <a:defRPr/>
            </a:pPr>
            <a:endParaRPr kumimoji="0" sz="1404"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8" name="Shape 3613">
            <a:extLst>
              <a:ext uri="{FF2B5EF4-FFF2-40B4-BE49-F238E27FC236}">
                <a16:creationId xmlns:a16="http://schemas.microsoft.com/office/drawing/2014/main" id="{A0683FCF-3837-DFC4-6713-B74D45C18C7B}"/>
              </a:ext>
            </a:extLst>
          </p:cNvPr>
          <p:cNvSpPr>
            <a:spLocks noChangeAspect="1"/>
          </p:cNvSpPr>
          <p:nvPr/>
        </p:nvSpPr>
        <p:spPr>
          <a:xfrm>
            <a:off x="6682271" y="4583985"/>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5"/>
          </a:solidFill>
          <a:ln w="12700">
            <a:solidFill>
              <a:schemeClr val="accent5"/>
            </a:solidFill>
            <a:miter lim="400000"/>
          </a:ln>
        </p:spPr>
        <p:txBody>
          <a:bodyPr lIns="38100" tIns="38100" rIns="38100" bIns="38100" anchor="ctr"/>
          <a:lstStyle/>
          <a:p>
            <a:pPr marL="0" marR="0" lvl="0" indent="0" algn="l" defTabSz="586130" rtl="0" eaLnBrk="1" fontAlgn="auto" latinLnBrk="0" hangingPunct="1">
              <a:lnSpc>
                <a:spcPct val="100000"/>
              </a:lnSpc>
              <a:spcBef>
                <a:spcPts val="0"/>
              </a:spcBef>
              <a:spcAft>
                <a:spcPts val="0"/>
              </a:spcAft>
              <a:buClrTx/>
              <a:buSzTx/>
              <a:buFontTx/>
              <a:buNone/>
              <a:tabLst/>
              <a:defRPr/>
            </a:pPr>
            <a:endParaRPr kumimoji="0" sz="1404"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 name="Tekstin paikkamerkki 5">
            <a:extLst>
              <a:ext uri="{FF2B5EF4-FFF2-40B4-BE49-F238E27FC236}">
                <a16:creationId xmlns:a16="http://schemas.microsoft.com/office/drawing/2014/main" id="{5283DAE9-F16C-0FD7-6342-2876ED2442AD}"/>
              </a:ext>
            </a:extLst>
          </p:cNvPr>
          <p:cNvSpPr txBox="1">
            <a:spLocks/>
          </p:cNvSpPr>
          <p:nvPr/>
        </p:nvSpPr>
        <p:spPr>
          <a:xfrm>
            <a:off x="6956285" y="1072024"/>
            <a:ext cx="4576838" cy="753101"/>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pPr marL="0" marR="0" lvl="0" indent="0" algn="l" defTabSz="179988" rtl="0" eaLnBrk="1" fontAlgn="auto" latinLnBrk="0" hangingPunct="1">
              <a:lnSpc>
                <a:spcPct val="100000"/>
              </a:lnSpc>
              <a:spcBef>
                <a:spcPts val="1200"/>
              </a:spcBef>
              <a:spcAft>
                <a:spcPts val="400"/>
              </a:spcAft>
              <a:buClr>
                <a:srgbClr val="000000"/>
              </a:buClr>
              <a:buSzTx/>
              <a:buFontTx/>
              <a:buNone/>
              <a:tabLst/>
              <a:defRPr/>
            </a:pPr>
            <a:r>
              <a:rPr kumimoji="0" lang="fi-FI" sz="1500" b="0" i="0" u="none" strike="noStrike" kern="1200" cap="none" spc="-60" normalizeH="0" baseline="0" noProof="0" dirty="0">
                <a:ln>
                  <a:noFill/>
                </a:ln>
                <a:solidFill>
                  <a:srgbClr val="000000"/>
                </a:solidFill>
                <a:effectLst/>
                <a:uLnTx/>
                <a:uFillTx/>
                <a:latin typeface="Montserrat Medium" panose="00000600000000000000" pitchFamily="2" charset="0"/>
                <a:ea typeface="+mn-ea"/>
                <a:cs typeface="+mn-cs"/>
              </a:rPr>
              <a:t>Työlainsäädännöstä voi sopia toisin, työntekijän asemaa heikentäen, vain valtakunnallisilla työehtosopimuksilla. Tämä periaate on voimassa ja perusteltu, sillä se ottaa huomioon osapuolten neuvotteluaseman. </a:t>
            </a:r>
          </a:p>
        </p:txBody>
      </p:sp>
      <p:sp>
        <p:nvSpPr>
          <p:cNvPr id="5" name="Shape 3613">
            <a:extLst>
              <a:ext uri="{FF2B5EF4-FFF2-40B4-BE49-F238E27FC236}">
                <a16:creationId xmlns:a16="http://schemas.microsoft.com/office/drawing/2014/main" id="{F6E73F9B-3C83-6C7D-B0EC-EAC5A382DBCC}"/>
              </a:ext>
            </a:extLst>
          </p:cNvPr>
          <p:cNvSpPr>
            <a:spLocks noChangeAspect="1"/>
          </p:cNvSpPr>
          <p:nvPr/>
        </p:nvSpPr>
        <p:spPr>
          <a:xfrm>
            <a:off x="6682271" y="1137895"/>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5"/>
          </a:solidFill>
          <a:ln w="12700">
            <a:solidFill>
              <a:schemeClr val="accent5"/>
            </a:solidFill>
            <a:miter lim="400000"/>
          </a:ln>
        </p:spPr>
        <p:txBody>
          <a:bodyPr lIns="38100" tIns="38100" rIns="38100" bIns="38100" anchor="ctr"/>
          <a:lstStyle/>
          <a:p>
            <a:pPr marL="0" marR="0" lvl="0" indent="0" algn="l" defTabSz="586130" rtl="0" eaLnBrk="1" fontAlgn="auto" latinLnBrk="0" hangingPunct="1">
              <a:lnSpc>
                <a:spcPct val="100000"/>
              </a:lnSpc>
              <a:spcBef>
                <a:spcPts val="0"/>
              </a:spcBef>
              <a:spcAft>
                <a:spcPts val="0"/>
              </a:spcAft>
              <a:buClrTx/>
              <a:buSzTx/>
              <a:buFontTx/>
              <a:buNone/>
              <a:tabLst/>
              <a:defRPr/>
            </a:pPr>
            <a:endParaRPr kumimoji="0" sz="1404"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87038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B787B7A-8CC1-7B10-6DD6-34361FFB14B9}"/>
              </a:ext>
            </a:extLst>
          </p:cNvPr>
          <p:cNvSpPr>
            <a:spLocks noGrp="1"/>
          </p:cNvSpPr>
          <p:nvPr>
            <p:ph type="body" sz="quarter" idx="11"/>
          </p:nvPr>
        </p:nvSpPr>
        <p:spPr>
          <a:xfrm>
            <a:off x="994218" y="1441790"/>
            <a:ext cx="4320000" cy="1620000"/>
          </a:xfrm>
        </p:spPr>
        <p:txBody>
          <a:bodyPr/>
          <a:lstStyle/>
          <a:p>
            <a:pPr algn="ctr"/>
            <a:r>
              <a:rPr lang="fi-FI" sz="4000" dirty="0">
                <a:latin typeface="Montserrat Medium" panose="00000600000000000000" pitchFamily="2" charset="0"/>
              </a:rPr>
              <a:t>3.</a:t>
            </a:r>
          </a:p>
          <a:p>
            <a:pPr algn="ctr"/>
            <a:r>
              <a:rPr lang="fi-FI" dirty="0"/>
              <a:t>Työntekijöillä on luottamusmies ja ammattiliitto turvana työpaikalla</a:t>
            </a:r>
          </a:p>
        </p:txBody>
      </p:sp>
      <p:sp>
        <p:nvSpPr>
          <p:cNvPr id="3" name="Dian numeron paikkamerkki 2">
            <a:extLst>
              <a:ext uri="{FF2B5EF4-FFF2-40B4-BE49-F238E27FC236}">
                <a16:creationId xmlns:a16="http://schemas.microsoft.com/office/drawing/2014/main" id="{FEB07666-484D-F940-AAA3-24E1DE852EBE}"/>
              </a:ext>
            </a:extLst>
          </p:cNvPr>
          <p:cNvSpPr>
            <a:spLocks noGrp="1"/>
          </p:cNvSpPr>
          <p:nvPr>
            <p:ph type="sldNum" sz="quarter" idx="4"/>
          </p:nvPr>
        </p:nvSpPr>
        <p:spPr/>
        <p:txBody>
          <a:bodyPr/>
          <a:lstStyle/>
          <a:p>
            <a:fld id="{C9EC5ACF-1BEE-574E-A35B-E54A489811D4}" type="slidenum">
              <a:rPr lang="uk-UA" smtClean="0"/>
              <a:pPr/>
              <a:t>4</a:t>
            </a:fld>
            <a:endParaRPr lang="uk-UA"/>
          </a:p>
        </p:txBody>
      </p:sp>
      <p:sp>
        <p:nvSpPr>
          <p:cNvPr id="6" name="Tekstin paikkamerkki 5">
            <a:extLst>
              <a:ext uri="{FF2B5EF4-FFF2-40B4-BE49-F238E27FC236}">
                <a16:creationId xmlns:a16="http://schemas.microsoft.com/office/drawing/2014/main" id="{970A44C8-BCB8-F6A0-B575-E5100915D1BD}"/>
              </a:ext>
            </a:extLst>
          </p:cNvPr>
          <p:cNvSpPr>
            <a:spLocks noGrp="1"/>
          </p:cNvSpPr>
          <p:nvPr>
            <p:ph type="body" sz="quarter" idx="12"/>
          </p:nvPr>
        </p:nvSpPr>
        <p:spPr>
          <a:xfrm>
            <a:off x="6990730" y="1977771"/>
            <a:ext cx="4659745" cy="978228"/>
          </a:xfrm>
        </p:spPr>
        <p:txBody>
          <a:bodyPr/>
          <a:lstStyle/>
          <a:p>
            <a:r>
              <a:rPr lang="fi-FI" sz="1550" b="0" spc="-60" dirty="0">
                <a:solidFill>
                  <a:schemeClr val="tx1"/>
                </a:solidFill>
                <a:latin typeface="Montserrat Medium" panose="00000600000000000000" pitchFamily="2" charset="0"/>
              </a:rPr>
              <a:t>Täsmennetään työsopimuslakia niin että se turvaa liittoihin järjestäytyneille työntekijöiden oikeuden valita työehtosopimuksessa sovittu luottamusmies kaikilla työpaikoilla.</a:t>
            </a:r>
          </a:p>
        </p:txBody>
      </p:sp>
      <p:sp>
        <p:nvSpPr>
          <p:cNvPr id="8" name="Tekstin paikkamerkki 5">
            <a:extLst>
              <a:ext uri="{FF2B5EF4-FFF2-40B4-BE49-F238E27FC236}">
                <a16:creationId xmlns:a16="http://schemas.microsoft.com/office/drawing/2014/main" id="{1B901AD1-FE51-A9B2-16A9-8C318B6BEB26}"/>
              </a:ext>
            </a:extLst>
          </p:cNvPr>
          <p:cNvSpPr txBox="1">
            <a:spLocks/>
          </p:cNvSpPr>
          <p:nvPr/>
        </p:nvSpPr>
        <p:spPr>
          <a:xfrm>
            <a:off x="6990730" y="3185816"/>
            <a:ext cx="4659745" cy="2202931"/>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550" b="0" spc="-60" dirty="0">
                <a:latin typeface="Montserrat Medium" panose="00000600000000000000" pitchFamily="2" charset="0"/>
              </a:rPr>
              <a:t>Tällä hetkellä luottamusmiesten asema perustuu osaksi työehtosopimuksiin. </a:t>
            </a:r>
            <a:r>
              <a:rPr lang="fi-FI" sz="1550" b="0" spc="-60" dirty="0">
                <a:solidFill>
                  <a:srgbClr val="FF0000"/>
                </a:solidFill>
                <a:latin typeface="Montserrat Medium" panose="00000600000000000000" pitchFamily="2" charset="0"/>
              </a:rPr>
              <a:t>Oikeuksien kirjaaminen lakiin vahvistaisi luottamusmiehen asemaa sopimusjärjestelmän murroskohdissa. </a:t>
            </a:r>
            <a:r>
              <a:rPr lang="fi-FI" sz="1550" b="0" spc="-60" dirty="0">
                <a:latin typeface="Montserrat Medium" panose="00000600000000000000" pitchFamily="2" charset="0"/>
              </a:rPr>
              <a:t>Hänelle on taattava riittävä suoja, tiedonsaantioikeus ja muut oikeudet työnsä hoitamisen tueksi.</a:t>
            </a:r>
          </a:p>
        </p:txBody>
      </p:sp>
      <p:sp>
        <p:nvSpPr>
          <p:cNvPr id="14" name="Shape 3613">
            <a:extLst>
              <a:ext uri="{FF2B5EF4-FFF2-40B4-BE49-F238E27FC236}">
                <a16:creationId xmlns:a16="http://schemas.microsoft.com/office/drawing/2014/main" id="{D8F22318-8E36-062D-D2EC-5783FEB49E60}"/>
              </a:ext>
            </a:extLst>
          </p:cNvPr>
          <p:cNvSpPr>
            <a:spLocks noChangeAspect="1"/>
          </p:cNvSpPr>
          <p:nvPr/>
        </p:nvSpPr>
        <p:spPr>
          <a:xfrm>
            <a:off x="6736679" y="2043442"/>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4"/>
          </a:solidFill>
          <a:ln w="12700">
            <a:solidFill>
              <a:schemeClr val="accent4"/>
            </a:solidFill>
            <a:miter lim="400000"/>
          </a:ln>
        </p:spPr>
        <p:txBody>
          <a:bodyPr lIns="38100" tIns="38100" rIns="38100" bIns="38100" anchor="ctr"/>
          <a:lstStyle/>
          <a:p>
            <a:endParaRPr sz="1404">
              <a:solidFill>
                <a:prstClr val="black"/>
              </a:solidFill>
            </a:endParaRPr>
          </a:p>
        </p:txBody>
      </p:sp>
      <p:sp>
        <p:nvSpPr>
          <p:cNvPr id="15" name="Shape 3613">
            <a:extLst>
              <a:ext uri="{FF2B5EF4-FFF2-40B4-BE49-F238E27FC236}">
                <a16:creationId xmlns:a16="http://schemas.microsoft.com/office/drawing/2014/main" id="{1411C1ED-908F-EE9C-9CEC-7CA2E5ADE9CC}"/>
              </a:ext>
            </a:extLst>
          </p:cNvPr>
          <p:cNvSpPr>
            <a:spLocks noChangeAspect="1"/>
          </p:cNvSpPr>
          <p:nvPr/>
        </p:nvSpPr>
        <p:spPr>
          <a:xfrm>
            <a:off x="6716716" y="3265267"/>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4"/>
          </a:solidFill>
          <a:ln w="12700">
            <a:solidFill>
              <a:schemeClr val="accent4"/>
            </a:solidFill>
            <a:miter lim="400000"/>
          </a:ln>
        </p:spPr>
        <p:txBody>
          <a:bodyPr lIns="38100" tIns="38100" rIns="38100" bIns="38100" anchor="ctr"/>
          <a:lstStyle/>
          <a:p>
            <a:endParaRPr sz="1404">
              <a:solidFill>
                <a:prstClr val="black"/>
              </a:solidFill>
            </a:endParaRPr>
          </a:p>
        </p:txBody>
      </p:sp>
    </p:spTree>
    <p:extLst>
      <p:ext uri="{BB962C8B-B14F-4D97-AF65-F5344CB8AC3E}">
        <p14:creationId xmlns:p14="http://schemas.microsoft.com/office/powerpoint/2010/main" val="126482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B787B7A-8CC1-7B10-6DD6-34361FFB14B9}"/>
              </a:ext>
            </a:extLst>
          </p:cNvPr>
          <p:cNvSpPr>
            <a:spLocks noGrp="1"/>
          </p:cNvSpPr>
          <p:nvPr>
            <p:ph type="body" sz="quarter" idx="11"/>
          </p:nvPr>
        </p:nvSpPr>
        <p:spPr>
          <a:xfrm>
            <a:off x="770759" y="1449367"/>
            <a:ext cx="4766917" cy="3809105"/>
          </a:xfrm>
        </p:spPr>
        <p:txBody>
          <a:bodyPr/>
          <a:lstStyle/>
          <a:p>
            <a:pPr algn="ctr"/>
            <a:r>
              <a:rPr lang="fi-FI" sz="4000" dirty="0">
                <a:latin typeface="Montserrat Medium" panose="00000600000000000000" pitchFamily="2" charset="0"/>
              </a:rPr>
              <a:t>4.</a:t>
            </a:r>
          </a:p>
          <a:p>
            <a:pPr algn="ctr"/>
            <a:r>
              <a:rPr lang="fi-FI" dirty="0"/>
              <a:t>Työtaisteluoikeus on turvattava</a:t>
            </a:r>
          </a:p>
        </p:txBody>
      </p:sp>
      <p:sp>
        <p:nvSpPr>
          <p:cNvPr id="3" name="Dian numeron paikkamerkki 2">
            <a:extLst>
              <a:ext uri="{FF2B5EF4-FFF2-40B4-BE49-F238E27FC236}">
                <a16:creationId xmlns:a16="http://schemas.microsoft.com/office/drawing/2014/main" id="{FEB07666-484D-F940-AAA3-24E1DE852EBE}"/>
              </a:ext>
            </a:extLst>
          </p:cNvPr>
          <p:cNvSpPr>
            <a:spLocks noGrp="1"/>
          </p:cNvSpPr>
          <p:nvPr>
            <p:ph type="sldNum" sz="quarter" idx="4"/>
          </p:nvPr>
        </p:nvSpPr>
        <p:spPr/>
        <p:txBody>
          <a:bodyPr/>
          <a:lstStyle/>
          <a:p>
            <a:fld id="{C9EC5ACF-1BEE-574E-A35B-E54A489811D4}" type="slidenum">
              <a:rPr lang="uk-UA" smtClean="0"/>
              <a:pPr/>
              <a:t>5</a:t>
            </a:fld>
            <a:endParaRPr lang="uk-UA"/>
          </a:p>
        </p:txBody>
      </p:sp>
      <p:sp>
        <p:nvSpPr>
          <p:cNvPr id="6" name="Tekstin paikkamerkki 5">
            <a:extLst>
              <a:ext uri="{FF2B5EF4-FFF2-40B4-BE49-F238E27FC236}">
                <a16:creationId xmlns:a16="http://schemas.microsoft.com/office/drawing/2014/main" id="{970A44C8-BCB8-F6A0-B575-E5100915D1BD}"/>
              </a:ext>
            </a:extLst>
          </p:cNvPr>
          <p:cNvSpPr>
            <a:spLocks noGrp="1"/>
          </p:cNvSpPr>
          <p:nvPr>
            <p:ph type="body" sz="quarter" idx="12"/>
          </p:nvPr>
        </p:nvSpPr>
        <p:spPr>
          <a:xfrm>
            <a:off x="6990730" y="1972558"/>
            <a:ext cx="4717133" cy="1200294"/>
          </a:xfrm>
        </p:spPr>
        <p:txBody>
          <a:bodyPr/>
          <a:lstStyle/>
          <a:p>
            <a:r>
              <a:rPr lang="fi-FI" sz="1550" b="0" spc="-60" dirty="0">
                <a:solidFill>
                  <a:schemeClr val="tx1"/>
                </a:solidFill>
                <a:latin typeface="Montserrat Medium" panose="00000600000000000000" pitchFamily="2" charset="0"/>
              </a:rPr>
              <a:t>Turvaamistoimet on karsittava muuttamalla ulosottolainsäädäntöä. Turvaamistoimia ei pidä voida käyttää työtaistelutilanteisiin. Näin varmistetaan, ettei turvaamistoimia käytetä väärin lakon murtamiseen.</a:t>
            </a:r>
          </a:p>
        </p:txBody>
      </p:sp>
      <p:sp>
        <p:nvSpPr>
          <p:cNvPr id="7" name="Tekstin paikkamerkki 6">
            <a:extLst>
              <a:ext uri="{FF2B5EF4-FFF2-40B4-BE49-F238E27FC236}">
                <a16:creationId xmlns:a16="http://schemas.microsoft.com/office/drawing/2014/main" id="{833A5FF4-E16F-A19B-0B18-401D07F2EA54}"/>
              </a:ext>
            </a:extLst>
          </p:cNvPr>
          <p:cNvSpPr>
            <a:spLocks noGrp="1"/>
          </p:cNvSpPr>
          <p:nvPr>
            <p:ph type="body" sz="quarter" idx="21"/>
          </p:nvPr>
        </p:nvSpPr>
        <p:spPr>
          <a:xfrm>
            <a:off x="7009297" y="3377364"/>
            <a:ext cx="4680000" cy="1210505"/>
          </a:xfrm>
        </p:spPr>
        <p:txBody>
          <a:bodyPr/>
          <a:lstStyle/>
          <a:p>
            <a:r>
              <a:rPr lang="fi-FI" sz="1550" b="0" spc="-60" dirty="0">
                <a:solidFill>
                  <a:srgbClr val="FF0000"/>
                </a:solidFill>
                <a:latin typeface="Montserrat Medium" panose="00000600000000000000" pitchFamily="2" charset="0"/>
              </a:rPr>
              <a:t>Työtaisteluoikeus on merkittävin työntekijän keino vaikuttaa omaan asemaansa. Se on säilytettävä vähintään nykyisellä tasolla, eli esimerkiksi poliittisia mielenilmauksia tai tukilakkoja ei tule rajoittaa.</a:t>
            </a:r>
          </a:p>
        </p:txBody>
      </p:sp>
      <p:sp>
        <p:nvSpPr>
          <p:cNvPr id="14" name="Shape 3613">
            <a:extLst>
              <a:ext uri="{FF2B5EF4-FFF2-40B4-BE49-F238E27FC236}">
                <a16:creationId xmlns:a16="http://schemas.microsoft.com/office/drawing/2014/main" id="{1E7C7DC8-5812-D89E-3CCB-5DF18EF05024}"/>
              </a:ext>
            </a:extLst>
          </p:cNvPr>
          <p:cNvSpPr>
            <a:spLocks noChangeAspect="1"/>
          </p:cNvSpPr>
          <p:nvPr/>
        </p:nvSpPr>
        <p:spPr>
          <a:xfrm>
            <a:off x="6736679" y="2037542"/>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3"/>
          </a:solidFill>
          <a:ln w="12700">
            <a:solidFill>
              <a:schemeClr val="accent3"/>
            </a:solidFill>
            <a:miter lim="400000"/>
          </a:ln>
        </p:spPr>
        <p:txBody>
          <a:bodyPr lIns="38100" tIns="38100" rIns="38100" bIns="38100" anchor="ctr"/>
          <a:lstStyle/>
          <a:p>
            <a:endParaRPr sz="1404">
              <a:solidFill>
                <a:prstClr val="black"/>
              </a:solidFill>
            </a:endParaRPr>
          </a:p>
        </p:txBody>
      </p:sp>
      <p:sp>
        <p:nvSpPr>
          <p:cNvPr id="15" name="Shape 3613">
            <a:extLst>
              <a:ext uri="{FF2B5EF4-FFF2-40B4-BE49-F238E27FC236}">
                <a16:creationId xmlns:a16="http://schemas.microsoft.com/office/drawing/2014/main" id="{BB36E3CD-1AF6-32E6-F7F7-4B4B03C67E21}"/>
              </a:ext>
            </a:extLst>
          </p:cNvPr>
          <p:cNvSpPr>
            <a:spLocks noChangeAspect="1"/>
          </p:cNvSpPr>
          <p:nvPr/>
        </p:nvSpPr>
        <p:spPr>
          <a:xfrm>
            <a:off x="6716716" y="3436012"/>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3"/>
          </a:solidFill>
          <a:ln w="12700">
            <a:solidFill>
              <a:schemeClr val="accent3"/>
            </a:solidFill>
            <a:miter lim="400000"/>
          </a:ln>
        </p:spPr>
        <p:txBody>
          <a:bodyPr lIns="38100" tIns="38100" rIns="38100" bIns="38100" anchor="ctr"/>
          <a:lstStyle/>
          <a:p>
            <a:endParaRPr sz="1404">
              <a:solidFill>
                <a:prstClr val="black"/>
              </a:solidFill>
            </a:endParaRPr>
          </a:p>
        </p:txBody>
      </p:sp>
    </p:spTree>
    <p:extLst>
      <p:ext uri="{BB962C8B-B14F-4D97-AF65-F5344CB8AC3E}">
        <p14:creationId xmlns:p14="http://schemas.microsoft.com/office/powerpoint/2010/main" val="254850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B787B7A-8CC1-7B10-6DD6-34361FFB14B9}"/>
              </a:ext>
            </a:extLst>
          </p:cNvPr>
          <p:cNvSpPr>
            <a:spLocks noGrp="1"/>
          </p:cNvSpPr>
          <p:nvPr>
            <p:ph type="body" sz="quarter" idx="11"/>
          </p:nvPr>
        </p:nvSpPr>
        <p:spPr>
          <a:xfrm>
            <a:off x="546245" y="1448583"/>
            <a:ext cx="5215945" cy="3352910"/>
          </a:xfrm>
        </p:spPr>
        <p:txBody>
          <a:bodyPr/>
          <a:lstStyle/>
          <a:p>
            <a:pPr algn="ctr"/>
            <a:r>
              <a:rPr lang="fi-FI" sz="4000" dirty="0">
                <a:latin typeface="Montserrat Medium" panose="00000600000000000000" pitchFamily="2" charset="0"/>
              </a:rPr>
              <a:t>5.</a:t>
            </a:r>
          </a:p>
          <a:p>
            <a:pPr algn="ctr"/>
            <a:r>
              <a:rPr lang="fi-FI" dirty="0"/>
              <a:t>Työmarkkinarikollisuutta on kitkettävä vahvistamalla uhrin asemaa ja oikeussuojakeinoja</a:t>
            </a:r>
          </a:p>
        </p:txBody>
      </p:sp>
      <p:sp>
        <p:nvSpPr>
          <p:cNvPr id="3" name="Dian numeron paikkamerkki 2">
            <a:extLst>
              <a:ext uri="{FF2B5EF4-FFF2-40B4-BE49-F238E27FC236}">
                <a16:creationId xmlns:a16="http://schemas.microsoft.com/office/drawing/2014/main" id="{FEB07666-484D-F940-AAA3-24E1DE852EBE}"/>
              </a:ext>
            </a:extLst>
          </p:cNvPr>
          <p:cNvSpPr>
            <a:spLocks noGrp="1"/>
          </p:cNvSpPr>
          <p:nvPr>
            <p:ph type="sldNum" sz="quarter" idx="4"/>
          </p:nvPr>
        </p:nvSpPr>
        <p:spPr/>
        <p:txBody>
          <a:bodyPr/>
          <a:lstStyle/>
          <a:p>
            <a:fld id="{C9EC5ACF-1BEE-574E-A35B-E54A489811D4}" type="slidenum">
              <a:rPr lang="uk-UA" smtClean="0"/>
              <a:pPr/>
              <a:t>6</a:t>
            </a:fld>
            <a:endParaRPr lang="uk-UA"/>
          </a:p>
        </p:txBody>
      </p:sp>
      <p:sp>
        <p:nvSpPr>
          <p:cNvPr id="6" name="Tekstin paikkamerkki 5">
            <a:extLst>
              <a:ext uri="{FF2B5EF4-FFF2-40B4-BE49-F238E27FC236}">
                <a16:creationId xmlns:a16="http://schemas.microsoft.com/office/drawing/2014/main" id="{970A44C8-BCB8-F6A0-B575-E5100915D1BD}"/>
              </a:ext>
            </a:extLst>
          </p:cNvPr>
          <p:cNvSpPr>
            <a:spLocks noGrp="1"/>
          </p:cNvSpPr>
          <p:nvPr>
            <p:ph type="body" sz="quarter" idx="22"/>
          </p:nvPr>
        </p:nvSpPr>
        <p:spPr>
          <a:xfrm>
            <a:off x="6836874" y="1426181"/>
            <a:ext cx="5043051" cy="974302"/>
          </a:xfrm>
        </p:spPr>
        <p:txBody>
          <a:bodyPr/>
          <a:lstStyle/>
          <a:p>
            <a:r>
              <a:rPr lang="fi-FI" sz="1500" b="0" spc="-60" dirty="0">
                <a:latin typeface="Montserrat Medium" panose="00000600000000000000" pitchFamily="2" charset="0"/>
              </a:rPr>
              <a:t>Rikosten vanhentumisaikoja ja työsuhteeseen perustuvien työaikasaatavien kanneaikoja on pidennettävä, jotta yhä useampi työmarkkinarikos saadaan tuomittua ja palkkasaatavat perittyä. Työrikosten rangaistusasteikkoja on kovennettava.</a:t>
            </a:r>
          </a:p>
        </p:txBody>
      </p:sp>
      <p:sp>
        <p:nvSpPr>
          <p:cNvPr id="8" name="Tekstin paikkamerkki 5">
            <a:extLst>
              <a:ext uri="{FF2B5EF4-FFF2-40B4-BE49-F238E27FC236}">
                <a16:creationId xmlns:a16="http://schemas.microsoft.com/office/drawing/2014/main" id="{1B901AD1-FE51-A9B2-16A9-8C318B6BEB26}"/>
              </a:ext>
            </a:extLst>
          </p:cNvPr>
          <p:cNvSpPr txBox="1">
            <a:spLocks/>
          </p:cNvSpPr>
          <p:nvPr/>
        </p:nvSpPr>
        <p:spPr>
          <a:xfrm>
            <a:off x="6864538" y="4537609"/>
            <a:ext cx="5043051" cy="555484"/>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500" b="0" spc="-60" dirty="0">
                <a:latin typeface="Montserrat Medium" panose="00000600000000000000" pitchFamily="2" charset="0"/>
              </a:rPr>
              <a:t>Palkkaturvan hakuaikaa on pidennettävä, enimmäismäärää korotettava ja hakemusten käsittelyä nopeutettava sekä muutoksenhakua uudistettava. Nykytilanteessa uhri jää liian usein ilman korvausta jo tekemästään työstä eikä palkkasaatavia saada perittyä.</a:t>
            </a:r>
          </a:p>
        </p:txBody>
      </p:sp>
      <p:sp>
        <p:nvSpPr>
          <p:cNvPr id="5" name="Tekstin paikkamerkki 5">
            <a:extLst>
              <a:ext uri="{FF2B5EF4-FFF2-40B4-BE49-F238E27FC236}">
                <a16:creationId xmlns:a16="http://schemas.microsoft.com/office/drawing/2014/main" id="{B39B126E-0629-04B0-ED94-43A5C0AA41E8}"/>
              </a:ext>
            </a:extLst>
          </p:cNvPr>
          <p:cNvSpPr txBox="1">
            <a:spLocks/>
          </p:cNvSpPr>
          <p:nvPr/>
        </p:nvSpPr>
        <p:spPr>
          <a:xfrm>
            <a:off x="6864538" y="2762337"/>
            <a:ext cx="5043051" cy="974302"/>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500" b="0" spc="-60" dirty="0">
                <a:solidFill>
                  <a:srgbClr val="FF0000"/>
                </a:solidFill>
                <a:latin typeface="Montserrat Medium" panose="00000600000000000000" pitchFamily="2" charset="0"/>
              </a:rPr>
              <a:t>Kollektiivisesta kanneoikeudesta on säädettävä laissa, jotta ammattiliitto voi nostaa kanteen oikeudessa työntekijän puolesta. Tämä auttaa tilanteisiin, joissa uhri ei uskalla tai pysty itse nostamaan kannetta.  Itsenäinen ammattiliiton kanneoikeus tarvitaan työelämää, tasa-arvoa ja yhdenvertaisuutta koskevissa asioissa. </a:t>
            </a:r>
          </a:p>
        </p:txBody>
      </p:sp>
      <p:sp>
        <p:nvSpPr>
          <p:cNvPr id="14" name="Shape 3613">
            <a:extLst>
              <a:ext uri="{FF2B5EF4-FFF2-40B4-BE49-F238E27FC236}">
                <a16:creationId xmlns:a16="http://schemas.microsoft.com/office/drawing/2014/main" id="{00A9E12D-2098-EEE0-2C98-C2D6D5946CA3}"/>
              </a:ext>
            </a:extLst>
          </p:cNvPr>
          <p:cNvSpPr>
            <a:spLocks noChangeAspect="1"/>
          </p:cNvSpPr>
          <p:nvPr/>
        </p:nvSpPr>
        <p:spPr>
          <a:xfrm>
            <a:off x="6562860" y="1509233"/>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p:spPr>
        <p:txBody>
          <a:bodyPr lIns="38100" tIns="38100" rIns="38100" bIns="38100" anchor="ctr"/>
          <a:lstStyle/>
          <a:p>
            <a:endParaRPr sz="1404">
              <a:solidFill>
                <a:prstClr val="black"/>
              </a:solidFill>
            </a:endParaRPr>
          </a:p>
        </p:txBody>
      </p:sp>
      <p:sp>
        <p:nvSpPr>
          <p:cNvPr id="16" name="Shape 3613">
            <a:extLst>
              <a:ext uri="{FF2B5EF4-FFF2-40B4-BE49-F238E27FC236}">
                <a16:creationId xmlns:a16="http://schemas.microsoft.com/office/drawing/2014/main" id="{203416E5-7F6A-7153-8D9C-9E869976B6B5}"/>
              </a:ext>
            </a:extLst>
          </p:cNvPr>
          <p:cNvSpPr>
            <a:spLocks noChangeAspect="1"/>
          </p:cNvSpPr>
          <p:nvPr/>
        </p:nvSpPr>
        <p:spPr>
          <a:xfrm>
            <a:off x="6562860" y="2836118"/>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p:spPr>
        <p:txBody>
          <a:bodyPr lIns="38100" tIns="38100" rIns="38100" bIns="38100" anchor="ctr"/>
          <a:lstStyle/>
          <a:p>
            <a:endParaRPr sz="1404">
              <a:solidFill>
                <a:prstClr val="black"/>
              </a:solidFill>
            </a:endParaRPr>
          </a:p>
        </p:txBody>
      </p:sp>
      <p:sp>
        <p:nvSpPr>
          <p:cNvPr id="17" name="Shape 3613">
            <a:extLst>
              <a:ext uri="{FF2B5EF4-FFF2-40B4-BE49-F238E27FC236}">
                <a16:creationId xmlns:a16="http://schemas.microsoft.com/office/drawing/2014/main" id="{8B6F486B-65EE-EB31-FB85-144800F52D3F}"/>
              </a:ext>
            </a:extLst>
          </p:cNvPr>
          <p:cNvSpPr>
            <a:spLocks noChangeAspect="1"/>
          </p:cNvSpPr>
          <p:nvPr/>
        </p:nvSpPr>
        <p:spPr>
          <a:xfrm>
            <a:off x="6599761" y="4616301"/>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p:spPr>
        <p:txBody>
          <a:bodyPr lIns="38100" tIns="38100" rIns="38100" bIns="38100" anchor="ctr"/>
          <a:lstStyle/>
          <a:p>
            <a:endParaRPr sz="1404">
              <a:solidFill>
                <a:prstClr val="black"/>
              </a:solidFill>
            </a:endParaRPr>
          </a:p>
        </p:txBody>
      </p:sp>
    </p:spTree>
    <p:extLst>
      <p:ext uri="{BB962C8B-B14F-4D97-AF65-F5344CB8AC3E}">
        <p14:creationId xmlns:p14="http://schemas.microsoft.com/office/powerpoint/2010/main" val="199292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B787B7A-8CC1-7B10-6DD6-34361FFB14B9}"/>
              </a:ext>
            </a:extLst>
          </p:cNvPr>
          <p:cNvSpPr>
            <a:spLocks noGrp="1"/>
          </p:cNvSpPr>
          <p:nvPr>
            <p:ph type="body" sz="quarter" idx="11"/>
          </p:nvPr>
        </p:nvSpPr>
        <p:spPr>
          <a:xfrm>
            <a:off x="994218" y="1440315"/>
            <a:ext cx="4320000" cy="1620000"/>
          </a:xfrm>
        </p:spPr>
        <p:txBody>
          <a:bodyPr/>
          <a:lstStyle/>
          <a:p>
            <a:pPr algn="ctr"/>
            <a:r>
              <a:rPr lang="fi-FI" sz="4000" dirty="0">
                <a:latin typeface="Montserrat Medium" panose="00000600000000000000" pitchFamily="2" charset="0"/>
              </a:rPr>
              <a:t>6.</a:t>
            </a:r>
          </a:p>
          <a:p>
            <a:pPr algn="ctr"/>
            <a:r>
              <a:rPr lang="fi-FI" dirty="0"/>
              <a:t>Työntekijöiden alipalkkaus ja hyväksikäyttö on estettävä </a:t>
            </a:r>
          </a:p>
        </p:txBody>
      </p:sp>
      <p:sp>
        <p:nvSpPr>
          <p:cNvPr id="3" name="Dian numeron paikkamerkki 2">
            <a:extLst>
              <a:ext uri="{FF2B5EF4-FFF2-40B4-BE49-F238E27FC236}">
                <a16:creationId xmlns:a16="http://schemas.microsoft.com/office/drawing/2014/main" id="{FEB07666-484D-F940-AAA3-24E1DE852EBE}"/>
              </a:ext>
            </a:extLst>
          </p:cNvPr>
          <p:cNvSpPr>
            <a:spLocks noGrp="1"/>
          </p:cNvSpPr>
          <p:nvPr>
            <p:ph type="sldNum" sz="quarter" idx="4"/>
          </p:nvPr>
        </p:nvSpPr>
        <p:spPr/>
        <p:txBody>
          <a:bodyPr/>
          <a:lstStyle/>
          <a:p>
            <a:fld id="{C9EC5ACF-1BEE-574E-A35B-E54A489811D4}" type="slidenum">
              <a:rPr lang="uk-UA" smtClean="0"/>
              <a:pPr/>
              <a:t>7</a:t>
            </a:fld>
            <a:endParaRPr lang="uk-UA"/>
          </a:p>
        </p:txBody>
      </p:sp>
      <p:sp>
        <p:nvSpPr>
          <p:cNvPr id="6" name="Tekstin paikkamerkki 5">
            <a:extLst>
              <a:ext uri="{FF2B5EF4-FFF2-40B4-BE49-F238E27FC236}">
                <a16:creationId xmlns:a16="http://schemas.microsoft.com/office/drawing/2014/main" id="{970A44C8-BCB8-F6A0-B575-E5100915D1BD}"/>
              </a:ext>
            </a:extLst>
          </p:cNvPr>
          <p:cNvSpPr>
            <a:spLocks noGrp="1"/>
          </p:cNvSpPr>
          <p:nvPr>
            <p:ph type="body" sz="quarter" idx="12"/>
          </p:nvPr>
        </p:nvSpPr>
        <p:spPr>
          <a:xfrm>
            <a:off x="6879894" y="1620045"/>
            <a:ext cx="4729160" cy="972000"/>
          </a:xfrm>
        </p:spPr>
        <p:txBody>
          <a:bodyPr/>
          <a:lstStyle/>
          <a:p>
            <a:r>
              <a:rPr lang="fi-FI" sz="1500" b="0" spc="-60" dirty="0">
                <a:solidFill>
                  <a:schemeClr val="tx1"/>
                </a:solidFill>
                <a:latin typeface="Montserrat Medium" panose="00000600000000000000" pitchFamily="2" charset="0"/>
              </a:rPr>
              <a:t>Hyväksikäytettyjen työntekijöiden asemaa on parannettava täsmentämällä rikoslain työrikoksia koskevia säännöksiä. Esimerkiksi alipalkkaus ei aina ole rangaistavaa.</a:t>
            </a:r>
          </a:p>
        </p:txBody>
      </p:sp>
      <p:sp>
        <p:nvSpPr>
          <p:cNvPr id="7" name="Tekstin paikkamerkki 6">
            <a:extLst>
              <a:ext uri="{FF2B5EF4-FFF2-40B4-BE49-F238E27FC236}">
                <a16:creationId xmlns:a16="http://schemas.microsoft.com/office/drawing/2014/main" id="{833A5FF4-E16F-A19B-0B18-401D07F2EA54}"/>
              </a:ext>
            </a:extLst>
          </p:cNvPr>
          <p:cNvSpPr>
            <a:spLocks noGrp="1"/>
          </p:cNvSpPr>
          <p:nvPr>
            <p:ph type="body" sz="quarter" idx="21"/>
          </p:nvPr>
        </p:nvSpPr>
        <p:spPr>
          <a:xfrm>
            <a:off x="6870657" y="2735115"/>
            <a:ext cx="4915381" cy="512704"/>
          </a:xfrm>
        </p:spPr>
        <p:txBody>
          <a:bodyPr/>
          <a:lstStyle/>
          <a:p>
            <a:r>
              <a:rPr lang="fi-FI" sz="1500" b="0" spc="-60" dirty="0">
                <a:latin typeface="Montserrat Medium" panose="00000600000000000000" pitchFamily="2" charset="0"/>
              </a:rPr>
              <a:t>Uhrin asemaa on parannettava. Oikeusapu ja tulkkauspalveluiden saatavuus on turvattava.</a:t>
            </a:r>
          </a:p>
        </p:txBody>
      </p:sp>
      <p:sp>
        <p:nvSpPr>
          <p:cNvPr id="8" name="Tekstin paikkamerkki 5">
            <a:extLst>
              <a:ext uri="{FF2B5EF4-FFF2-40B4-BE49-F238E27FC236}">
                <a16:creationId xmlns:a16="http://schemas.microsoft.com/office/drawing/2014/main" id="{1B901AD1-FE51-A9B2-16A9-8C318B6BEB26}"/>
              </a:ext>
            </a:extLst>
          </p:cNvPr>
          <p:cNvSpPr txBox="1">
            <a:spLocks/>
          </p:cNvSpPr>
          <p:nvPr/>
        </p:nvSpPr>
        <p:spPr>
          <a:xfrm>
            <a:off x="6894744" y="3390439"/>
            <a:ext cx="4802114" cy="1198915"/>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500" b="0" spc="-60" dirty="0">
                <a:latin typeface="Montserrat Medium" panose="00000600000000000000" pitchFamily="2" charset="0"/>
              </a:rPr>
              <a:t>Työntekijöiden hyväksikäyttöön syyllistyneen työnantajan mahdollisuudet jatkaa liiketoimintaa on estettävä tehostamalla liiketoimintakiellon ja yhteisösakon käyttöä. Yhteisösakolla tarkoitetaan oikeushenkilölle annettavaa sakkorangaistusta. </a:t>
            </a:r>
          </a:p>
        </p:txBody>
      </p:sp>
      <p:sp>
        <p:nvSpPr>
          <p:cNvPr id="13" name="Tekstin paikkamerkki 5">
            <a:extLst>
              <a:ext uri="{FF2B5EF4-FFF2-40B4-BE49-F238E27FC236}">
                <a16:creationId xmlns:a16="http://schemas.microsoft.com/office/drawing/2014/main" id="{FB1C6554-376D-F1DF-FE56-EACDE9F94EC6}"/>
              </a:ext>
            </a:extLst>
          </p:cNvPr>
          <p:cNvSpPr txBox="1">
            <a:spLocks/>
          </p:cNvSpPr>
          <p:nvPr/>
        </p:nvSpPr>
        <p:spPr>
          <a:xfrm>
            <a:off x="6894744" y="4758209"/>
            <a:ext cx="4926107" cy="972000"/>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500" b="0" spc="-60" dirty="0">
                <a:solidFill>
                  <a:srgbClr val="FF0000"/>
                </a:solidFill>
                <a:latin typeface="Montserrat Medium" panose="00000600000000000000" pitchFamily="2" charset="0"/>
              </a:rPr>
              <a:t>Viranomaisten koulutusta, valvontakeinoja ja resursseja on lisättävä, jotta työntekijöitä hyväksikäyttävien työnantajien kiinnijäämisriski ja sanktiot ehkäisevät aidosti työmarkkinarikollisuutta. </a:t>
            </a:r>
          </a:p>
        </p:txBody>
      </p:sp>
      <p:sp>
        <p:nvSpPr>
          <p:cNvPr id="20" name="Shape 3613">
            <a:extLst>
              <a:ext uri="{FF2B5EF4-FFF2-40B4-BE49-F238E27FC236}">
                <a16:creationId xmlns:a16="http://schemas.microsoft.com/office/drawing/2014/main" id="{6B4A7822-6159-98DE-B602-A8D10CDCFA6C}"/>
              </a:ext>
            </a:extLst>
          </p:cNvPr>
          <p:cNvSpPr>
            <a:spLocks noChangeAspect="1"/>
          </p:cNvSpPr>
          <p:nvPr/>
        </p:nvSpPr>
        <p:spPr>
          <a:xfrm>
            <a:off x="6607370" y="1704854"/>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4"/>
          </a:solidFill>
          <a:ln w="12700">
            <a:solidFill>
              <a:schemeClr val="accent4"/>
            </a:solidFill>
            <a:miter lim="400000"/>
          </a:ln>
        </p:spPr>
        <p:txBody>
          <a:bodyPr lIns="38100" tIns="38100" rIns="38100" bIns="38100" anchor="ctr"/>
          <a:lstStyle/>
          <a:p>
            <a:endParaRPr sz="1404">
              <a:solidFill>
                <a:prstClr val="black"/>
              </a:solidFill>
            </a:endParaRPr>
          </a:p>
        </p:txBody>
      </p:sp>
      <p:sp>
        <p:nvSpPr>
          <p:cNvPr id="21" name="Shape 3613">
            <a:extLst>
              <a:ext uri="{FF2B5EF4-FFF2-40B4-BE49-F238E27FC236}">
                <a16:creationId xmlns:a16="http://schemas.microsoft.com/office/drawing/2014/main" id="{00DEFAE7-91D1-6D80-1681-9E3F6B91067A}"/>
              </a:ext>
            </a:extLst>
          </p:cNvPr>
          <p:cNvSpPr>
            <a:spLocks noChangeAspect="1"/>
          </p:cNvSpPr>
          <p:nvPr/>
        </p:nvSpPr>
        <p:spPr>
          <a:xfrm>
            <a:off x="6587407" y="2812379"/>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4"/>
          </a:solidFill>
          <a:ln w="12700">
            <a:solidFill>
              <a:schemeClr val="accent4"/>
            </a:solidFill>
            <a:miter lim="400000"/>
          </a:ln>
        </p:spPr>
        <p:txBody>
          <a:bodyPr lIns="38100" tIns="38100" rIns="38100" bIns="38100" anchor="ctr"/>
          <a:lstStyle/>
          <a:p>
            <a:endParaRPr sz="1404">
              <a:solidFill>
                <a:prstClr val="black"/>
              </a:solidFill>
            </a:endParaRPr>
          </a:p>
        </p:txBody>
      </p:sp>
      <p:sp>
        <p:nvSpPr>
          <p:cNvPr id="22" name="Shape 3613">
            <a:extLst>
              <a:ext uri="{FF2B5EF4-FFF2-40B4-BE49-F238E27FC236}">
                <a16:creationId xmlns:a16="http://schemas.microsoft.com/office/drawing/2014/main" id="{11B4B199-E949-52B9-4CD3-06A24EEA6792}"/>
              </a:ext>
            </a:extLst>
          </p:cNvPr>
          <p:cNvSpPr>
            <a:spLocks noChangeAspect="1"/>
          </p:cNvSpPr>
          <p:nvPr/>
        </p:nvSpPr>
        <p:spPr>
          <a:xfrm>
            <a:off x="6607370" y="3479234"/>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4"/>
          </a:solidFill>
          <a:ln w="12700">
            <a:solidFill>
              <a:schemeClr val="accent4"/>
            </a:solidFill>
            <a:miter lim="400000"/>
          </a:ln>
        </p:spPr>
        <p:txBody>
          <a:bodyPr lIns="38100" tIns="38100" rIns="38100" bIns="38100" anchor="ctr"/>
          <a:lstStyle/>
          <a:p>
            <a:endParaRPr sz="1404">
              <a:solidFill>
                <a:prstClr val="black"/>
              </a:solidFill>
            </a:endParaRPr>
          </a:p>
        </p:txBody>
      </p:sp>
      <p:sp>
        <p:nvSpPr>
          <p:cNvPr id="23" name="Shape 3613">
            <a:extLst>
              <a:ext uri="{FF2B5EF4-FFF2-40B4-BE49-F238E27FC236}">
                <a16:creationId xmlns:a16="http://schemas.microsoft.com/office/drawing/2014/main" id="{0E67A345-D7D9-9F91-7D8B-C8103C422B4C}"/>
              </a:ext>
            </a:extLst>
          </p:cNvPr>
          <p:cNvSpPr>
            <a:spLocks noChangeAspect="1"/>
          </p:cNvSpPr>
          <p:nvPr/>
        </p:nvSpPr>
        <p:spPr>
          <a:xfrm>
            <a:off x="6587407" y="4853459"/>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4"/>
          </a:solidFill>
          <a:ln w="12700">
            <a:solidFill>
              <a:schemeClr val="accent4"/>
            </a:solidFill>
            <a:miter lim="400000"/>
          </a:ln>
        </p:spPr>
        <p:txBody>
          <a:bodyPr lIns="38100" tIns="38100" rIns="38100" bIns="38100" anchor="ctr"/>
          <a:lstStyle/>
          <a:p>
            <a:endParaRPr sz="1404">
              <a:solidFill>
                <a:prstClr val="black"/>
              </a:solidFill>
            </a:endParaRPr>
          </a:p>
        </p:txBody>
      </p:sp>
    </p:spTree>
    <p:extLst>
      <p:ext uri="{BB962C8B-B14F-4D97-AF65-F5344CB8AC3E}">
        <p14:creationId xmlns:p14="http://schemas.microsoft.com/office/powerpoint/2010/main" val="79941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B787B7A-8CC1-7B10-6DD6-34361FFB14B9}"/>
              </a:ext>
            </a:extLst>
          </p:cNvPr>
          <p:cNvSpPr>
            <a:spLocks noGrp="1"/>
          </p:cNvSpPr>
          <p:nvPr>
            <p:ph type="body" sz="quarter" idx="11"/>
          </p:nvPr>
        </p:nvSpPr>
        <p:spPr>
          <a:xfrm>
            <a:off x="744177" y="1426642"/>
            <a:ext cx="4820082" cy="4231782"/>
          </a:xfrm>
        </p:spPr>
        <p:txBody>
          <a:bodyPr/>
          <a:lstStyle/>
          <a:p>
            <a:pPr algn="ctr"/>
            <a:r>
              <a:rPr lang="fi-FI" sz="4000" dirty="0">
                <a:latin typeface="Montserrat Medium" panose="00000600000000000000" pitchFamily="2" charset="0"/>
              </a:rPr>
              <a:t>7.</a:t>
            </a:r>
          </a:p>
          <a:p>
            <a:pPr algn="ctr"/>
            <a:r>
              <a:rPr lang="fi-FI" sz="3100" dirty="0"/>
              <a:t>Ulkomaalaisten työntekijöiden työehtojen ennakkovalvontaa on tehostettava ja saatavuusharkinta säilytettävä</a:t>
            </a:r>
          </a:p>
        </p:txBody>
      </p:sp>
      <p:sp>
        <p:nvSpPr>
          <p:cNvPr id="3" name="Dian numeron paikkamerkki 2">
            <a:extLst>
              <a:ext uri="{FF2B5EF4-FFF2-40B4-BE49-F238E27FC236}">
                <a16:creationId xmlns:a16="http://schemas.microsoft.com/office/drawing/2014/main" id="{FEB07666-484D-F940-AAA3-24E1DE852EBE}"/>
              </a:ext>
            </a:extLst>
          </p:cNvPr>
          <p:cNvSpPr>
            <a:spLocks noGrp="1"/>
          </p:cNvSpPr>
          <p:nvPr>
            <p:ph type="sldNum" sz="quarter" idx="4"/>
          </p:nvPr>
        </p:nvSpPr>
        <p:spPr/>
        <p:txBody>
          <a:bodyPr/>
          <a:lstStyle/>
          <a:p>
            <a:fld id="{C9EC5ACF-1BEE-574E-A35B-E54A489811D4}" type="slidenum">
              <a:rPr lang="uk-UA" smtClean="0"/>
              <a:pPr/>
              <a:t>8</a:t>
            </a:fld>
            <a:endParaRPr lang="uk-UA"/>
          </a:p>
        </p:txBody>
      </p:sp>
      <p:sp>
        <p:nvSpPr>
          <p:cNvPr id="6" name="Tekstin paikkamerkki 5">
            <a:extLst>
              <a:ext uri="{FF2B5EF4-FFF2-40B4-BE49-F238E27FC236}">
                <a16:creationId xmlns:a16="http://schemas.microsoft.com/office/drawing/2014/main" id="{970A44C8-BCB8-F6A0-B575-E5100915D1BD}"/>
              </a:ext>
            </a:extLst>
          </p:cNvPr>
          <p:cNvSpPr>
            <a:spLocks noGrp="1"/>
          </p:cNvSpPr>
          <p:nvPr>
            <p:ph type="body" sz="quarter" idx="12"/>
          </p:nvPr>
        </p:nvSpPr>
        <p:spPr>
          <a:xfrm>
            <a:off x="6978073" y="1972558"/>
            <a:ext cx="4602837" cy="519724"/>
          </a:xfrm>
        </p:spPr>
        <p:txBody>
          <a:bodyPr/>
          <a:lstStyle/>
          <a:p>
            <a:r>
              <a:rPr lang="fi-FI" sz="1550" b="0" spc="-60" dirty="0">
                <a:solidFill>
                  <a:schemeClr val="tx1"/>
                </a:solidFill>
                <a:latin typeface="Montserrat Medium" panose="00000600000000000000" pitchFamily="2" charset="0"/>
              </a:rPr>
              <a:t>Työperäisen maahanmuuton painopisteenä tulee olla työvoimapulasta kärsivät alat.</a:t>
            </a:r>
          </a:p>
        </p:txBody>
      </p:sp>
      <p:sp>
        <p:nvSpPr>
          <p:cNvPr id="7" name="Tekstin paikkamerkki 6">
            <a:extLst>
              <a:ext uri="{FF2B5EF4-FFF2-40B4-BE49-F238E27FC236}">
                <a16:creationId xmlns:a16="http://schemas.microsoft.com/office/drawing/2014/main" id="{833A5FF4-E16F-A19B-0B18-401D07F2EA54}"/>
              </a:ext>
            </a:extLst>
          </p:cNvPr>
          <p:cNvSpPr>
            <a:spLocks noGrp="1"/>
          </p:cNvSpPr>
          <p:nvPr>
            <p:ph type="body" sz="quarter" idx="21"/>
          </p:nvPr>
        </p:nvSpPr>
        <p:spPr>
          <a:xfrm>
            <a:off x="6978073" y="3749525"/>
            <a:ext cx="4410364" cy="753101"/>
          </a:xfrm>
        </p:spPr>
        <p:txBody>
          <a:bodyPr/>
          <a:lstStyle/>
          <a:p>
            <a:r>
              <a:rPr lang="fi-FI" sz="1550" b="0" spc="-60" dirty="0">
                <a:latin typeface="Montserrat Medium" panose="00000600000000000000" pitchFamily="2" charset="0"/>
              </a:rPr>
              <a:t>Rekrytoinnit ulkomailta tulee estää vähintään kahdeksi vuodeksi työntekijöiden hyväksikäyttöön syyllistyneiltä työnantajilta.</a:t>
            </a:r>
          </a:p>
        </p:txBody>
      </p:sp>
      <p:sp>
        <p:nvSpPr>
          <p:cNvPr id="8" name="Tekstin paikkamerkki 5">
            <a:extLst>
              <a:ext uri="{FF2B5EF4-FFF2-40B4-BE49-F238E27FC236}">
                <a16:creationId xmlns:a16="http://schemas.microsoft.com/office/drawing/2014/main" id="{1B901AD1-FE51-A9B2-16A9-8C318B6BEB26}"/>
              </a:ext>
            </a:extLst>
          </p:cNvPr>
          <p:cNvSpPr txBox="1">
            <a:spLocks/>
          </p:cNvSpPr>
          <p:nvPr/>
        </p:nvSpPr>
        <p:spPr>
          <a:xfrm>
            <a:off x="6978073" y="2692398"/>
            <a:ext cx="4685964" cy="753101"/>
          </a:xfrm>
          <a:prstGeom prst="rect">
            <a:avLst/>
          </a:prstGeom>
        </p:spPr>
        <p:txBody>
          <a:bodyPr/>
          <a:lstStyle>
            <a:lvl1pPr marL="0" indent="0" algn="l" defTabSz="179988" rtl="0" eaLnBrk="1" latinLnBrk="0" hangingPunct="1">
              <a:spcBef>
                <a:spcPts val="1200"/>
              </a:spcBef>
              <a:spcAft>
                <a:spcPts val="400"/>
              </a:spcAft>
              <a:buClr>
                <a:schemeClr val="tx2"/>
              </a:buClr>
              <a:buFontTx/>
              <a:buNone/>
              <a:tabLst/>
              <a:defRPr sz="1800" b="1" i="0" kern="1200" spc="-20" baseline="0">
                <a:solidFill>
                  <a:schemeClr val="tx2"/>
                </a:solidFill>
                <a:latin typeface="Montserrat SemiBold" pitchFamily="2" charset="77"/>
                <a:ea typeface="+mn-ea"/>
                <a:cs typeface="+mn-cs"/>
              </a:defRPr>
            </a:lvl1pPr>
            <a:lvl2pPr marL="9525" indent="0" algn="l" defTabSz="179988" rtl="0" eaLnBrk="1" latinLnBrk="0" hangingPunct="1">
              <a:spcBef>
                <a:spcPct val="20000"/>
              </a:spcBef>
              <a:buClr>
                <a:schemeClr val="tx2"/>
              </a:buClr>
              <a:buFontTx/>
              <a:buNone/>
              <a:tabLst/>
              <a:defRPr sz="1600" b="0" i="0" kern="1200" spc="-20" baseline="0">
                <a:solidFill>
                  <a:schemeClr val="tx2"/>
                </a:solidFill>
                <a:latin typeface="Montserrat" pitchFamily="2" charset="77"/>
                <a:ea typeface="+mn-ea"/>
                <a:cs typeface="+mn-cs"/>
              </a:defRPr>
            </a:lvl2pPr>
            <a:lvl3pPr marL="1320702" indent="0" algn="l" defTabSz="179988" rtl="0" eaLnBrk="1" latinLnBrk="0" hangingPunct="1">
              <a:spcBef>
                <a:spcPct val="20000"/>
              </a:spcBef>
              <a:buClr>
                <a:schemeClr val="tx2"/>
              </a:buClr>
              <a:buFontTx/>
              <a:buNone/>
              <a:tabLst/>
              <a:defRPr sz="1600" b="0" i="0" kern="1200">
                <a:solidFill>
                  <a:schemeClr val="tx2"/>
                </a:solidFill>
                <a:latin typeface="Montserrat Medium" pitchFamily="2" charset="77"/>
                <a:ea typeface="+mn-ea"/>
                <a:cs typeface="+mn-cs"/>
              </a:defRPr>
            </a:lvl3pPr>
            <a:lvl4pPr marL="1777868"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2293767" indent="0" algn="l" defTabSz="457167"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657327" indent="0" algn="l" defTabSz="457167" rtl="0" eaLnBrk="1" latinLnBrk="0" hangingPunct="1">
              <a:spcBef>
                <a:spcPct val="20000"/>
              </a:spcBef>
              <a:buFont typeface="Arial"/>
              <a:buNone/>
              <a:defRPr sz="2000" kern="1200">
                <a:solidFill>
                  <a:schemeClr val="tx1"/>
                </a:solidFill>
                <a:latin typeface="+mn-lt"/>
                <a:ea typeface="+mn-ea"/>
                <a:cs typeface="+mn-cs"/>
              </a:defRPr>
            </a:lvl9pPr>
          </a:lstStyle>
          <a:p>
            <a:r>
              <a:rPr lang="fi-FI" sz="1550" b="0" spc="-60" dirty="0">
                <a:latin typeface="Montserrat Medium" panose="00000600000000000000" pitchFamily="2" charset="0"/>
              </a:rPr>
              <a:t>Työehtojen tehokas ennakkovalvonta ja saatavuusharkinta on säilytettävä ulkomaalaisten työntekijöiden rekrytoinnissa.</a:t>
            </a:r>
          </a:p>
        </p:txBody>
      </p:sp>
      <p:sp>
        <p:nvSpPr>
          <p:cNvPr id="13" name="Shape 3613">
            <a:extLst>
              <a:ext uri="{FF2B5EF4-FFF2-40B4-BE49-F238E27FC236}">
                <a16:creationId xmlns:a16="http://schemas.microsoft.com/office/drawing/2014/main" id="{14ED52E7-6050-BADD-873F-6DBCBC279B20}"/>
              </a:ext>
            </a:extLst>
          </p:cNvPr>
          <p:cNvSpPr>
            <a:spLocks noChangeAspect="1"/>
          </p:cNvSpPr>
          <p:nvPr/>
        </p:nvSpPr>
        <p:spPr>
          <a:xfrm>
            <a:off x="6736679" y="2049197"/>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5"/>
          </a:solidFill>
          <a:ln w="12700">
            <a:solidFill>
              <a:schemeClr val="accent5"/>
            </a:solidFill>
            <a:miter lim="400000"/>
          </a:ln>
        </p:spPr>
        <p:txBody>
          <a:bodyPr lIns="38100" tIns="38100" rIns="38100" bIns="38100" anchor="ctr"/>
          <a:lstStyle/>
          <a:p>
            <a:endParaRPr sz="1404">
              <a:solidFill>
                <a:prstClr val="black"/>
              </a:solidFill>
            </a:endParaRPr>
          </a:p>
        </p:txBody>
      </p:sp>
      <p:sp>
        <p:nvSpPr>
          <p:cNvPr id="14" name="Shape 3613">
            <a:extLst>
              <a:ext uri="{FF2B5EF4-FFF2-40B4-BE49-F238E27FC236}">
                <a16:creationId xmlns:a16="http://schemas.microsoft.com/office/drawing/2014/main" id="{6973DB3C-0626-325E-976C-09BF960E4874}"/>
              </a:ext>
            </a:extLst>
          </p:cNvPr>
          <p:cNvSpPr>
            <a:spLocks noChangeAspect="1"/>
          </p:cNvSpPr>
          <p:nvPr/>
        </p:nvSpPr>
        <p:spPr>
          <a:xfrm>
            <a:off x="6716716" y="2761867"/>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5"/>
          </a:solidFill>
          <a:ln w="12700">
            <a:solidFill>
              <a:schemeClr val="accent5"/>
            </a:solidFill>
            <a:miter lim="400000"/>
          </a:ln>
        </p:spPr>
        <p:txBody>
          <a:bodyPr lIns="38100" tIns="38100" rIns="38100" bIns="38100" anchor="ctr"/>
          <a:lstStyle/>
          <a:p>
            <a:endParaRPr sz="1404">
              <a:solidFill>
                <a:prstClr val="black"/>
              </a:solidFill>
            </a:endParaRPr>
          </a:p>
        </p:txBody>
      </p:sp>
      <p:sp>
        <p:nvSpPr>
          <p:cNvPr id="15" name="Shape 3613">
            <a:extLst>
              <a:ext uri="{FF2B5EF4-FFF2-40B4-BE49-F238E27FC236}">
                <a16:creationId xmlns:a16="http://schemas.microsoft.com/office/drawing/2014/main" id="{F1F9B0D4-7369-9B3B-9353-1E33CCA14572}"/>
              </a:ext>
            </a:extLst>
          </p:cNvPr>
          <p:cNvSpPr>
            <a:spLocks noChangeAspect="1"/>
          </p:cNvSpPr>
          <p:nvPr/>
        </p:nvSpPr>
        <p:spPr>
          <a:xfrm>
            <a:off x="6736679" y="3825572"/>
            <a:ext cx="180000" cy="180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5"/>
          </a:solidFill>
          <a:ln w="12700">
            <a:solidFill>
              <a:schemeClr val="accent5"/>
            </a:solidFill>
            <a:miter lim="400000"/>
          </a:ln>
        </p:spPr>
        <p:txBody>
          <a:bodyPr lIns="38100" tIns="38100" rIns="38100" bIns="38100" anchor="ctr"/>
          <a:lstStyle/>
          <a:p>
            <a:endParaRPr sz="1404">
              <a:solidFill>
                <a:prstClr val="black"/>
              </a:solidFill>
            </a:endParaRPr>
          </a:p>
        </p:txBody>
      </p:sp>
    </p:spTree>
    <p:extLst>
      <p:ext uri="{BB962C8B-B14F-4D97-AF65-F5344CB8AC3E}">
        <p14:creationId xmlns:p14="http://schemas.microsoft.com/office/powerpoint/2010/main" val="129366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0385646F-C5D3-C9EE-2455-4808C268F7EA}"/>
              </a:ext>
            </a:extLst>
          </p:cNvPr>
          <p:cNvSpPr>
            <a:spLocks noGrp="1"/>
          </p:cNvSpPr>
          <p:nvPr>
            <p:ph type="sldNum" sz="quarter" idx="4"/>
          </p:nvPr>
        </p:nvSpPr>
        <p:spPr/>
        <p:txBody>
          <a:bodyPr/>
          <a:lstStyle/>
          <a:p>
            <a:fld id="{C9EC5ACF-1BEE-574E-A35B-E54A489811D4}" type="slidenum">
              <a:rPr lang="uk-UA" smtClean="0"/>
              <a:pPr/>
              <a:t>9</a:t>
            </a:fld>
            <a:endParaRPr lang="uk-UA"/>
          </a:p>
        </p:txBody>
      </p:sp>
      <p:sp>
        <p:nvSpPr>
          <p:cNvPr id="4" name="Tekstin paikkamerkki 3">
            <a:extLst>
              <a:ext uri="{FF2B5EF4-FFF2-40B4-BE49-F238E27FC236}">
                <a16:creationId xmlns:a16="http://schemas.microsoft.com/office/drawing/2014/main" id="{ECE7E69C-8041-7079-B069-7B0B4ED2D932}"/>
              </a:ext>
            </a:extLst>
          </p:cNvPr>
          <p:cNvSpPr>
            <a:spLocks noGrp="1"/>
          </p:cNvSpPr>
          <p:nvPr>
            <p:ph type="body" sz="quarter" idx="12"/>
          </p:nvPr>
        </p:nvSpPr>
        <p:spPr>
          <a:xfrm>
            <a:off x="682239" y="1096885"/>
            <a:ext cx="4318416" cy="3207007"/>
          </a:xfrm>
        </p:spPr>
        <p:txBody>
          <a:bodyPr/>
          <a:lstStyle/>
          <a:p>
            <a:pPr algn="l" rtl="0" fontAlgn="base"/>
            <a:r>
              <a:rPr lang="fi-FI" b="0" i="0" u="none" strike="noStrike" dirty="0">
                <a:effectLst/>
                <a:latin typeface="Montserrat" panose="00000500000000000000" pitchFamily="2" charset="0"/>
              </a:rPr>
              <a:t>Kampanjointi työpaikkojen ulkopuolella</a:t>
            </a:r>
            <a:r>
              <a:rPr lang="en-US" b="0" i="0" dirty="0">
                <a:effectLst/>
                <a:latin typeface="Montserrat" panose="00000500000000000000" pitchFamily="2"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fi-FI" b="0" i="0" u="none" strike="noStrike" dirty="0">
                <a:effectLst/>
                <a:latin typeface="Montserrat" panose="00000500000000000000" pitchFamily="2" charset="0"/>
              </a:rPr>
              <a:t>Digikampanja</a:t>
            </a:r>
            <a:r>
              <a:rPr lang="en-US" b="0" i="0" dirty="0">
                <a:effectLst/>
                <a:latin typeface="Montserrat" panose="00000500000000000000" pitchFamily="2" charset="0"/>
              </a:rPr>
              <a:t>​ </a:t>
            </a:r>
          </a:p>
          <a:p>
            <a:pPr algn="l" rtl="0" fontAlgn="base"/>
            <a:r>
              <a:rPr lang="fi-FI" b="0" i="0" u="none" strike="noStrike" dirty="0">
                <a:effectLst/>
                <a:latin typeface="Montserrat" panose="00000500000000000000" pitchFamily="2" charset="0"/>
              </a:rPr>
              <a:t>tarkoituksena herättää ja hallita julkista keskustelua</a:t>
            </a:r>
            <a:r>
              <a:rPr lang="en-US" b="0" i="0" dirty="0">
                <a:effectLst/>
                <a:latin typeface="Montserrat" panose="00000500000000000000" pitchFamily="2"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fi-FI" b="0" i="0" u="none" strike="noStrike" dirty="0">
                <a:effectLst/>
                <a:latin typeface="Montserrat" panose="00000500000000000000" pitchFamily="2" charset="0"/>
              </a:rPr>
              <a:t> kyettävä nopeaan reagointiin mutta myös nostamaan itse asioita keskusteluun</a:t>
            </a:r>
            <a:r>
              <a:rPr lang="en-US" b="0" i="0" dirty="0">
                <a:effectLst/>
                <a:latin typeface="Montserrat" panose="00000500000000000000" pitchFamily="2" charset="0"/>
              </a:rPr>
              <a:t>​</a:t>
            </a:r>
            <a:endParaRPr lang="en-US" b="0" i="0" dirty="0">
              <a:effectLst/>
              <a:latin typeface="Arial" panose="020B0604020202020204" pitchFamily="34" charset="0"/>
            </a:endParaRPr>
          </a:p>
          <a:p>
            <a:pPr algn="l" rtl="0" fontAlgn="base">
              <a:buFont typeface="Arial" panose="020B0604020202020204" pitchFamily="34" charset="0"/>
              <a:buChar char="•"/>
            </a:pPr>
            <a:endParaRPr lang="en-US" b="0" i="0" dirty="0">
              <a:effectLst/>
              <a:latin typeface="Arial" panose="020B0604020202020204" pitchFamily="34" charset="0"/>
            </a:endParaRPr>
          </a:p>
          <a:p>
            <a:pPr algn="l" rtl="0" fontAlgn="base">
              <a:buFont typeface="Arial" panose="020B0604020202020204" pitchFamily="34" charset="0"/>
              <a:buChar char="•"/>
            </a:pPr>
            <a:r>
              <a:rPr lang="fi-FI" b="0" i="0" u="none" strike="noStrike" dirty="0">
                <a:effectLst/>
                <a:latin typeface="Montserrat" panose="00000500000000000000" pitchFamily="2" charset="0"/>
              </a:rPr>
              <a:t>Yhteisökampanjointi </a:t>
            </a:r>
            <a:r>
              <a:rPr lang="en-US" b="0" i="0" dirty="0">
                <a:effectLst/>
                <a:latin typeface="Montserrat" panose="00000500000000000000" pitchFamily="2" charset="0"/>
              </a:rPr>
              <a:t>​</a:t>
            </a:r>
            <a:endParaRPr lang="en-US" b="0" i="0" dirty="0">
              <a:effectLst/>
              <a:latin typeface="Arial" panose="020B0604020202020204" pitchFamily="34" charset="0"/>
            </a:endParaRPr>
          </a:p>
          <a:p>
            <a:endParaRPr lang="fi-FI" dirty="0"/>
          </a:p>
        </p:txBody>
      </p:sp>
      <p:sp>
        <p:nvSpPr>
          <p:cNvPr id="6" name="Tekstin paikkamerkki 5">
            <a:extLst>
              <a:ext uri="{FF2B5EF4-FFF2-40B4-BE49-F238E27FC236}">
                <a16:creationId xmlns:a16="http://schemas.microsoft.com/office/drawing/2014/main" id="{7F9CBE88-65F1-DC49-BCC3-C95686EDE5F1}"/>
              </a:ext>
            </a:extLst>
          </p:cNvPr>
          <p:cNvSpPr>
            <a:spLocks noGrp="1"/>
          </p:cNvSpPr>
          <p:nvPr>
            <p:ph type="body" sz="quarter" idx="22"/>
          </p:nvPr>
        </p:nvSpPr>
        <p:spPr/>
        <p:txBody>
          <a:bodyPr/>
          <a:lstStyle/>
          <a:p>
            <a:pPr algn="l" rtl="0" fontAlgn="base">
              <a:buFont typeface="Arial" panose="020B0604020202020204" pitchFamily="34" charset="0"/>
              <a:buChar char="•"/>
            </a:pPr>
            <a:r>
              <a:rPr lang="fi-FI" b="0" i="0" u="none" strike="noStrike" dirty="0">
                <a:solidFill>
                  <a:srgbClr val="000000"/>
                </a:solidFill>
                <a:effectLst/>
                <a:latin typeface="Montserrat" panose="00000500000000000000" pitchFamily="2" charset="0"/>
              </a:rPr>
              <a:t>Kampanjoinnin pääkohderyhmänä liittojen jäsenkunta</a:t>
            </a:r>
            <a:r>
              <a:rPr lang="en-US" b="0" i="0" dirty="0">
                <a:solidFill>
                  <a:srgbClr val="000000"/>
                </a:solidFill>
                <a:effectLst/>
                <a:latin typeface="Montserrat" panose="00000500000000000000" pitchFamily="2"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dirty="0">
                <a:solidFill>
                  <a:srgbClr val="000000"/>
                </a:solidFill>
                <a:effectLst/>
                <a:latin typeface="Montserrat" panose="00000500000000000000" pitchFamily="2" charset="0"/>
              </a:rPr>
              <a:t> Liitot kohdentavat kampanjatoimet työpaikoille</a:t>
            </a:r>
            <a:r>
              <a:rPr lang="en-US" b="0" i="0" dirty="0">
                <a:solidFill>
                  <a:srgbClr val="000000"/>
                </a:solidFill>
                <a:effectLst/>
                <a:latin typeface="Montserrat" panose="00000500000000000000" pitchFamily="2"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dirty="0">
                <a:solidFill>
                  <a:srgbClr val="000000"/>
                </a:solidFill>
                <a:effectLst/>
                <a:latin typeface="Montserrat" panose="00000500000000000000" pitchFamily="2" charset="0"/>
              </a:rPr>
              <a:t> Mahdollisimman monta äänestyslupausta kampanjan tavoitteiden puolesta</a:t>
            </a:r>
            <a:r>
              <a:rPr lang="en-US" b="0" i="0" dirty="0">
                <a:solidFill>
                  <a:srgbClr val="000000"/>
                </a:solidFill>
                <a:effectLst/>
                <a:latin typeface="Montserrat" panose="00000500000000000000" pitchFamily="2"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i-FI" b="0" i="0" u="none" strike="noStrike" dirty="0">
                <a:solidFill>
                  <a:srgbClr val="000000"/>
                </a:solidFill>
                <a:effectLst/>
                <a:latin typeface="Montserrat" panose="00000500000000000000" pitchFamily="2" charset="0"/>
              </a:rPr>
              <a:t> Mahdollisimman paljon ääniä kampanjan tavoitteiden takana seisoville ehdokkaille/puolueille</a:t>
            </a:r>
            <a:r>
              <a:rPr lang="en-US" b="0" i="0" dirty="0">
                <a:solidFill>
                  <a:srgbClr val="000000"/>
                </a:solidFill>
                <a:effectLst/>
                <a:latin typeface="Montserrat" panose="00000500000000000000" pitchFamily="2" charset="0"/>
              </a:rPr>
              <a:t>​</a:t>
            </a:r>
            <a:endParaRPr lang="en-US" b="0" i="0" dirty="0">
              <a:solidFill>
                <a:srgbClr val="000000"/>
              </a:solidFill>
              <a:effectLst/>
              <a:latin typeface="Arial" panose="020B0604020202020204" pitchFamily="34" charset="0"/>
            </a:endParaRPr>
          </a:p>
          <a:p>
            <a:endParaRPr lang="fi-FI" dirty="0"/>
          </a:p>
        </p:txBody>
      </p:sp>
    </p:spTree>
    <p:extLst>
      <p:ext uri="{BB962C8B-B14F-4D97-AF65-F5344CB8AC3E}">
        <p14:creationId xmlns:p14="http://schemas.microsoft.com/office/powerpoint/2010/main" val="2942936743"/>
      </p:ext>
    </p:extLst>
  </p:cSld>
  <p:clrMapOvr>
    <a:masterClrMapping/>
  </p:clrMapOvr>
</p:sld>
</file>

<file path=ppt/theme/theme1.xml><?xml version="1.0" encoding="utf-8"?>
<a:theme xmlns:a="http://schemas.openxmlformats.org/drawingml/2006/main" name="Tekstipohjat harmaalla taustalla">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A3C55E49-352D-4D35-B181-377753DCFF1B}"/>
    </a:ext>
  </a:extLst>
</a:theme>
</file>

<file path=ppt/theme/theme2.xml><?xml version="1.0" encoding="utf-8"?>
<a:theme xmlns:a="http://schemas.openxmlformats.org/drawingml/2006/main" name="1_Graafi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9E058572-6C36-4A3E-8570-B438E96D235D}"/>
    </a:ext>
  </a:extLst>
</a:theme>
</file>

<file path=ppt/theme/theme3.xml><?xml version="1.0" encoding="utf-8"?>
<a:theme xmlns:a="http://schemas.openxmlformats.org/drawingml/2006/main" name="Aloitus, lopetus ja välisivu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954C35D8-5A08-4937-B83C-6B0EBD5357D2}"/>
    </a:ext>
  </a:extLst>
</a:theme>
</file>

<file path=ppt/theme/theme4.xml><?xml version="1.0" encoding="utf-8"?>
<a:theme xmlns:a="http://schemas.openxmlformats.org/drawingml/2006/main" name="Tekstipohja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005D424C-90ED-4CEE-8751-322F953AAA5F}"/>
    </a:ext>
  </a:extLst>
</a:theme>
</file>

<file path=ppt/theme/theme5.xml><?xml version="1.0" encoding="utf-8"?>
<a:theme xmlns:a="http://schemas.openxmlformats.org/drawingml/2006/main" name="Kuvapohja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2020_laaja.potx" id="{1F1B8FE5-ED91-4503-B3D9-344CEFCC3D36}" vid="{E72D9CDB-2408-4916-BA0F-B093A20F4D3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8F7181837CEA842BB02D904B60A72BE" ma:contentTypeVersion="16" ma:contentTypeDescription="Luo uusi asiakirja." ma:contentTypeScope="" ma:versionID="987b1b6411921d0f2e3068eb04fe2aa4">
  <xsd:schema xmlns:xsd="http://www.w3.org/2001/XMLSchema" xmlns:xs="http://www.w3.org/2001/XMLSchema" xmlns:p="http://schemas.microsoft.com/office/2006/metadata/properties" xmlns:ns2="5bfc1b24-d613-46ab-8c1b-fac1e9251172" xmlns:ns3="4317eaa6-1ba8-47c2-8557-23983df22cc4" targetNamespace="http://schemas.microsoft.com/office/2006/metadata/properties" ma:root="true" ma:fieldsID="2e79e1206c3f5a1909042460b74e7b47" ns2:_="" ns3:_="">
    <xsd:import namespace="5bfc1b24-d613-46ab-8c1b-fac1e9251172"/>
    <xsd:import namespace="4317eaa6-1ba8-47c2-8557-23983df22c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fc1b24-d613-46ab-8c1b-fac1e9251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e95f934b-9a9a-4835-a715-3f569257c3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17eaa6-1ba8-47c2-8557-23983df22cc4"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e907809c-9ae5-4f72-b3c8-04fb0362dd95}" ma:internalName="TaxCatchAll" ma:showField="CatchAllData" ma:web="4317eaa6-1ba8-47c2-8557-23983df22c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17eaa6-1ba8-47c2-8557-23983df22cc4" xsi:nil="true"/>
    <lcf76f155ced4ddcb4097134ff3c332f xmlns="5bfc1b24-d613-46ab-8c1b-fac1e92511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7CA1CA-4B69-49E3-A180-039EA2CB825A}">
  <ds:schemaRefs>
    <ds:schemaRef ds:uri="http://schemas.microsoft.com/sharepoint/v3/contenttype/forms"/>
  </ds:schemaRefs>
</ds:datastoreItem>
</file>

<file path=customXml/itemProps2.xml><?xml version="1.0" encoding="utf-8"?>
<ds:datastoreItem xmlns:ds="http://schemas.openxmlformats.org/officeDocument/2006/customXml" ds:itemID="{368F5A04-35A0-4BE2-911D-2689B92C64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fc1b24-d613-46ab-8c1b-fac1e9251172"/>
    <ds:schemaRef ds:uri="4317eaa6-1ba8-47c2-8557-23983df22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1F3C4D-4744-4AF4-8C30-AA11C16D2065}">
  <ds:schemaRefs>
    <ds:schemaRef ds:uri="http://purl.org/dc/dcmitype/"/>
    <ds:schemaRef ds:uri="4317eaa6-1ba8-47c2-8557-23983df22cc4"/>
    <ds:schemaRef ds:uri="http://purl.org/dc/terms/"/>
    <ds:schemaRef ds:uri="http://schemas.microsoft.com/office/2006/documentManagement/types"/>
    <ds:schemaRef ds:uri="http://schemas.microsoft.com/office/infopath/2007/PartnerControls"/>
    <ds:schemaRef ds:uri="http://www.w3.org/XML/1998/namespace"/>
    <ds:schemaRef ds:uri="5bfc1b24-d613-46ab-8c1b-fac1e9251172"/>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SAK_2021_laaja</Template>
  <TotalTime>1827</TotalTime>
  <Words>715</Words>
  <Application>Microsoft Office PowerPoint</Application>
  <PresentationFormat>Laajakuva</PresentationFormat>
  <Paragraphs>66</Paragraphs>
  <Slides>10</Slides>
  <Notes>0</Notes>
  <HiddenSlides>0</HiddenSlides>
  <MMClips>0</MMClips>
  <ScaleCrop>false</ScaleCrop>
  <HeadingPairs>
    <vt:vector size="6" baseType="variant">
      <vt:variant>
        <vt:lpstr>Käytetyt fontit</vt:lpstr>
      </vt:variant>
      <vt:variant>
        <vt:i4>8</vt:i4>
      </vt:variant>
      <vt:variant>
        <vt:lpstr>Teema</vt:lpstr>
      </vt:variant>
      <vt:variant>
        <vt:i4>5</vt:i4>
      </vt:variant>
      <vt:variant>
        <vt:lpstr>Dian otsikot</vt:lpstr>
      </vt:variant>
      <vt:variant>
        <vt:i4>10</vt:i4>
      </vt:variant>
    </vt:vector>
  </HeadingPairs>
  <TitlesOfParts>
    <vt:vector size="23" baseType="lpstr">
      <vt:lpstr>Montserrat Medium</vt:lpstr>
      <vt:lpstr>Arial</vt:lpstr>
      <vt:lpstr>Montserrat</vt:lpstr>
      <vt:lpstr>Franklin Gothic Book</vt:lpstr>
      <vt:lpstr>Montserrat SemiBold</vt:lpstr>
      <vt:lpstr>Montserrat Light</vt:lpstr>
      <vt:lpstr>Calibri</vt:lpstr>
      <vt:lpstr>WordVisi_MSFontService</vt:lpstr>
      <vt:lpstr>Tekstipohjat harmaalla taustalla</vt:lpstr>
      <vt:lpstr>1_Graafit</vt:lpstr>
      <vt:lpstr>Aloitus, lopetus ja välisivut</vt:lpstr>
      <vt:lpstr>Tekstipohjat</vt:lpstr>
      <vt:lpstr>Kuvapohjat</vt:lpstr>
      <vt:lpstr>SAK:n eduskuntavaalitavoitteiden keskeiset sisällöt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Eloranta Jarkko</dc:creator>
  <cp:keywords/>
  <dc:description/>
  <cp:lastModifiedBy>Taina Ruuhilehto</cp:lastModifiedBy>
  <cp:revision>45</cp:revision>
  <cp:lastPrinted>2020-08-03T04:34:07Z</cp:lastPrinted>
  <dcterms:created xsi:type="dcterms:W3CDTF">2022-01-05T06:45:41Z</dcterms:created>
  <dcterms:modified xsi:type="dcterms:W3CDTF">2022-10-22T05:46:07Z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0x01010058F7181837CEA842BB02D904B60A72BE</vt:lpwstr>
  </property>
</Properties>
</file>