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878" r:id="rId2"/>
    <p:sldMasterId id="2147483741" r:id="rId3"/>
    <p:sldMasterId id="2147483872" r:id="rId4"/>
    <p:sldMasterId id="2147483779" r:id="rId5"/>
  </p:sldMasterIdLst>
  <p:notesMasterIdLst>
    <p:notesMasterId r:id="rId17"/>
  </p:notesMasterIdLst>
  <p:handoutMasterIdLst>
    <p:handoutMasterId r:id="rId18"/>
  </p:handoutMasterIdLst>
  <p:sldIdLst>
    <p:sldId id="278" r:id="rId6"/>
    <p:sldId id="351" r:id="rId7"/>
    <p:sldId id="354" r:id="rId8"/>
    <p:sldId id="282" r:id="rId9"/>
    <p:sldId id="352" r:id="rId10"/>
    <p:sldId id="280" r:id="rId11"/>
    <p:sldId id="355" r:id="rId12"/>
    <p:sldId id="346" r:id="rId13"/>
    <p:sldId id="356" r:id="rId14"/>
    <p:sldId id="349" r:id="rId15"/>
    <p:sldId id="350" r:id="rId16"/>
  </p:sldIdLst>
  <p:sldSz cx="12192000" cy="6858000"/>
  <p:notesSz cx="6805613" cy="99441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anklin Gothic Book" panose="020B0503020102020204" pitchFamily="34" charset="0"/>
      <p:regular r:id="rId23"/>
      <p: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Montserrat Alternates SemiBold" panose="020B0604020202020204" charset="0"/>
      <p:bold r:id="rId29"/>
      <p:boldItalic r:id="rId30"/>
    </p:embeddedFont>
    <p:embeddedFont>
      <p:font typeface="Montserrat Light" panose="020B0604020202020204" charset="0"/>
      <p:regular r:id="rId31"/>
      <p:italic r:id="rId32"/>
    </p:embeddedFont>
    <p:embeddedFont>
      <p:font typeface="Montserrat Medium" panose="020B0604020202020204" charset="0"/>
      <p:regular r:id="rId33"/>
      <p:italic r:id="rId34"/>
    </p:embeddedFont>
    <p:embeddedFont>
      <p:font typeface="Montserrat SemiBold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Pihlajaniemi Marjo" initials="PM" lastIdx="60" clrIdx="1">
    <p:extLst>
      <p:ext uri="{19B8F6BF-5375-455C-9EA6-DF929625EA0E}">
        <p15:presenceInfo xmlns:p15="http://schemas.microsoft.com/office/powerpoint/2012/main" userId="S::marjo.pihlajaniemi@sak.fi::1654b799-c1cc-42e2-9781-5ec85396dff3" providerId="AD"/>
      </p:ext>
    </p:extLst>
  </p:cmAuthor>
  <p:cmAuthor id="3" name="Kaunisto Tiina-Emilia" initials="KT" lastIdx="13" clrIdx="2">
    <p:extLst>
      <p:ext uri="{19B8F6BF-5375-455C-9EA6-DF929625EA0E}">
        <p15:presenceInfo xmlns:p15="http://schemas.microsoft.com/office/powerpoint/2012/main" userId="S::tiina-emilia.kaunisto@sak.fi::bd44b166-d8ed-4132-b651-872dd96656b3" providerId="AD"/>
      </p:ext>
    </p:extLst>
  </p:cmAuthor>
  <p:cmAuthor id="4" name="Smeds Jonny" initials="SJ" lastIdx="11" clrIdx="3">
    <p:extLst>
      <p:ext uri="{19B8F6BF-5375-455C-9EA6-DF929625EA0E}">
        <p15:presenceInfo xmlns:p15="http://schemas.microsoft.com/office/powerpoint/2012/main" userId="S::jonny.smeds@sak.fi::15267f90-2872-4f1e-8355-1a6dd39007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00"/>
    <a:srgbClr val="F8462D"/>
    <a:srgbClr val="A3378E"/>
    <a:srgbClr val="1ABECA"/>
    <a:srgbClr val="AD3983"/>
    <a:srgbClr val="B14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7" autoAdjust="0"/>
    <p:restoredTop sz="87483" autoAdjust="0"/>
  </p:normalViewPr>
  <p:slideViewPr>
    <p:cSldViewPr snapToGrid="0">
      <p:cViewPr varScale="1">
        <p:scale>
          <a:sx n="58" d="100"/>
          <a:sy n="58" d="100"/>
        </p:scale>
        <p:origin x="57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96"/>
    </p:cViewPr>
  </p:sorterViewPr>
  <p:notesViewPr>
    <p:cSldViewPr snapToGrid="0">
      <p:cViewPr>
        <p:scale>
          <a:sx n="47" d="100"/>
          <a:sy n="47" d="100"/>
        </p:scale>
        <p:origin x="7205" y="132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commentAuthors" Target="commentAuthor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462F-C259-D646-A144-CC292F11CDDD}" type="datetimeFigureOut">
              <a:rPr lang="en-FI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165D5-A6BD-1742-A3F7-FD73FA407A65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41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AB9BA-03A4-2640-B45D-B5280DA59C80}" type="datetimeFigureOut">
              <a:rPr lang="en-FI"/>
              <a:t>10/25/2020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A5AA5-429D-7648-8B34-2BDDC672BC18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88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Tähän tulee lisäys kun tietoa tulee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A5AA5-429D-7648-8B34-2BDDC672BC18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739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- puna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C0D3A0-6A96-774C-9C63-A1BB8EAAB1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922" y="3781424"/>
            <a:ext cx="10783754" cy="11392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0">
                <a:solidFill>
                  <a:schemeClr val="bg2"/>
                </a:solidFill>
                <a:latin typeface="Montserrat" pitchFamily="2" charset="77"/>
              </a:defRPr>
            </a:lvl1pPr>
            <a:lvl2pPr marL="241300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2pPr>
            <a:lvl3pPr marL="1320800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3pPr>
            <a:lvl4pPr marL="1778000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4pPr>
            <a:lvl5pPr marL="2293938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B794591-F223-F245-BE35-719C9A030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921" y="5261688"/>
            <a:ext cx="10783754" cy="5361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chemeClr val="bg2"/>
                </a:solidFill>
                <a:latin typeface="Montserrat Medium" pitchFamily="2" charset="77"/>
              </a:defRPr>
            </a:lvl1pPr>
            <a:lvl2pPr marL="241300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2pPr>
            <a:lvl3pPr marL="1320800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3pPr>
            <a:lvl4pPr marL="1778000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4pPr>
            <a:lvl5pPr marL="2293938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Esiintyjän</a:t>
            </a:r>
            <a:r>
              <a:rPr lang="en-GB" dirty="0"/>
              <a:t>/</a:t>
            </a:r>
            <a:r>
              <a:rPr lang="en-GB" dirty="0" err="1"/>
              <a:t>tilaisuuden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9E40058-B047-144A-8FFF-6A153F603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921" y="5884704"/>
            <a:ext cx="10783754" cy="38909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i="0">
                <a:solidFill>
                  <a:schemeClr val="bg2"/>
                </a:solidFill>
                <a:latin typeface="Montserrat" pitchFamily="2" charset="77"/>
              </a:defRPr>
            </a:lvl1pPr>
            <a:lvl2pPr marL="241300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2pPr>
            <a:lvl3pPr marL="1320800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3pPr>
            <a:lvl4pPr marL="1778000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4pPr>
            <a:lvl5pPr marL="2293938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Päivämäärä</a:t>
            </a:r>
            <a:r>
              <a:rPr lang="en-GB" dirty="0"/>
              <a:t> / </a:t>
            </a:r>
            <a:r>
              <a:rPr lang="en-GB" dirty="0" err="1"/>
              <a:t>paikka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5E7B7-8A29-9F4E-8BE0-8A2A493E9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072" y="1711548"/>
            <a:ext cx="3228632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>
            <a:extLst>
              <a:ext uri="{FF2B5EF4-FFF2-40B4-BE49-F238E27FC236}">
                <a16:creationId xmlns:a16="http://schemas.microsoft.com/office/drawing/2014/main" id="{345A889B-A01A-4F41-9F88-51C136FC4009}"/>
              </a:ext>
            </a:extLst>
          </p:cNvPr>
          <p:cNvSpPr/>
          <p:nvPr userDrawn="1"/>
        </p:nvSpPr>
        <p:spPr>
          <a:xfrm rot="10800000">
            <a:off x="10160146" y="1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4E30C23-58A2-034D-9AC2-8597675D71B5}"/>
              </a:ext>
            </a:extLst>
          </p:cNvPr>
          <p:cNvSpPr/>
          <p:nvPr userDrawn="1"/>
        </p:nvSpPr>
        <p:spPr>
          <a:xfrm rot="10800000">
            <a:off x="9884013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4B95DE6-26EF-5949-8C9A-A2DFB8A39089}"/>
              </a:ext>
            </a:extLst>
          </p:cNvPr>
          <p:cNvSpPr/>
          <p:nvPr userDrawn="1"/>
        </p:nvSpPr>
        <p:spPr>
          <a:xfrm>
            <a:off x="695326" y="6241205"/>
            <a:ext cx="715482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A0FBBA-B9DC-B04F-B2C0-69114F82C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599433"/>
            <a:ext cx="10801350" cy="814134"/>
          </a:xfrm>
          <a:prstGeom prst="rect">
            <a:avLst/>
          </a:prstGeom>
        </p:spPr>
        <p:txBody>
          <a:bodyPr/>
          <a:lstStyle>
            <a:lvl1pPr algn="ctr">
              <a:defRPr sz="2800" b="1" i="0" spc="-40" baseline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83C245-569C-0B4D-9BB2-5102EB39F2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8427" y="1089025"/>
            <a:ext cx="6048376" cy="510407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latin typeface="Montserrat Light" pitchFamily="2" charset="77"/>
              </a:defRPr>
            </a:lvl1pPr>
            <a:lvl2pPr marL="241300" indent="0" algn="ctr">
              <a:buNone/>
              <a:defRPr b="0" i="0">
                <a:latin typeface="Montserrat Light" pitchFamily="2" charset="77"/>
              </a:defRPr>
            </a:lvl2pPr>
            <a:lvl3pPr marL="1320800" indent="0" algn="ctr">
              <a:buNone/>
              <a:defRPr b="0" i="0">
                <a:latin typeface="Montserrat Light" pitchFamily="2" charset="77"/>
              </a:defRPr>
            </a:lvl3pPr>
            <a:lvl4pPr marL="1778000" indent="0" algn="ctr">
              <a:buNone/>
              <a:defRPr b="0" i="0">
                <a:latin typeface="Montserrat Light" pitchFamily="2" charset="77"/>
              </a:defRPr>
            </a:lvl4pPr>
            <a:lvl5pPr marL="2293938" indent="0" algn="ctr">
              <a:buNone/>
              <a:defRPr b="0" i="0"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BC3A999-95EE-B34D-A4AF-F9937CF2D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99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8DF263E-7886-FC42-B1A8-3DBD78E574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26" y="2938732"/>
            <a:ext cx="2363787" cy="3212830"/>
          </a:xfrm>
          <a:prstGeom prst="rect">
            <a:avLst/>
          </a:prstGeom>
        </p:spPr>
        <p:txBody>
          <a:bodyPr rIns="0"/>
          <a:lstStyle>
            <a:lvl1pPr marL="227013" indent="-217488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500" indent="-211138">
              <a:tabLst/>
              <a:defRPr sz="1200" b="0" i="0" spc="-40" baseline="0">
                <a:latin typeface="Montserrat" pitchFamily="2" charset="77"/>
              </a:defRPr>
            </a:lvl2pPr>
            <a:lvl3pPr marL="668338" indent="-184150">
              <a:tabLst/>
              <a:defRPr sz="1400" b="0" i="0" spc="-40" baseline="0">
                <a:latin typeface="Montserrat" pitchFamily="2" charset="77"/>
              </a:defRPr>
            </a:lvl3pPr>
            <a:lvl4pPr marL="935038" indent="-188913">
              <a:tabLst/>
              <a:defRPr b="0" i="0" spc="-40" baseline="0"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AFF921-A234-4443-A1DC-D00412EBF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426" y="2938732"/>
            <a:ext cx="2363787" cy="3212830"/>
          </a:xfrm>
          <a:prstGeom prst="rect">
            <a:avLst/>
          </a:prstGeom>
        </p:spPr>
        <p:txBody>
          <a:bodyPr lIns="72000" rIns="0"/>
          <a:lstStyle>
            <a:lvl1pPr marL="227013" indent="-217488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500" indent="-211138">
              <a:tabLst/>
              <a:defRPr sz="1200" b="0" i="0" spc="-40" baseline="0">
                <a:latin typeface="Montserrat" pitchFamily="2" charset="77"/>
              </a:defRPr>
            </a:lvl2pPr>
            <a:lvl3pPr marL="668338" indent="-184150">
              <a:tabLst/>
              <a:defRPr sz="1400" b="0" i="0" spc="-40" baseline="0">
                <a:latin typeface="Montserrat" pitchFamily="2" charset="77"/>
              </a:defRPr>
            </a:lvl3pPr>
            <a:lvl4pPr marL="935038" indent="-188913">
              <a:tabLst/>
              <a:defRPr b="0" i="0" spc="-40" baseline="0"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1683CAA-8DC0-534D-B5C8-D611AE97DA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1426" y="2938732"/>
            <a:ext cx="2363787" cy="3212830"/>
          </a:xfrm>
          <a:prstGeom prst="rect">
            <a:avLst/>
          </a:prstGeom>
        </p:spPr>
        <p:txBody>
          <a:bodyPr rIns="0"/>
          <a:lstStyle>
            <a:lvl1pPr marL="227013" indent="-217488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500" indent="-211138">
              <a:tabLst/>
              <a:defRPr sz="1600" b="0" i="0" spc="-40" baseline="0">
                <a:latin typeface="Montserrat" pitchFamily="2" charset="77"/>
              </a:defRPr>
            </a:lvl2pPr>
            <a:lvl3pPr marL="668338" indent="-184150">
              <a:tabLst/>
              <a:defRPr sz="1400" b="0" i="0" spc="-40" baseline="0">
                <a:latin typeface="Montserrat" pitchFamily="2" charset="77"/>
              </a:defRPr>
            </a:lvl3pPr>
            <a:lvl4pPr marL="935038" indent="-188913">
              <a:tabLst/>
              <a:defRPr b="0" i="0" spc="-40" baseline="0"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148BEFF-B624-B643-A00F-133A6DB55D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28126" y="2938732"/>
            <a:ext cx="2363787" cy="3212830"/>
          </a:xfrm>
          <a:prstGeom prst="rect">
            <a:avLst/>
          </a:prstGeom>
        </p:spPr>
        <p:txBody>
          <a:bodyPr rIns="0"/>
          <a:lstStyle>
            <a:lvl1pPr marL="227013" indent="-217488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500" indent="-211138">
              <a:tabLst/>
              <a:defRPr sz="1600" b="0" i="0" spc="-40" baseline="0">
                <a:latin typeface="Montserrat" pitchFamily="2" charset="77"/>
              </a:defRPr>
            </a:lvl2pPr>
            <a:lvl3pPr marL="668338" indent="-184150">
              <a:tabLst/>
              <a:defRPr sz="1400" b="0" i="0" spc="-40" baseline="0">
                <a:latin typeface="Montserrat" pitchFamily="2" charset="77"/>
              </a:defRPr>
            </a:lvl3pPr>
            <a:lvl4pPr marL="935038" indent="-188913">
              <a:tabLst/>
              <a:defRPr b="0" i="0" spc="-40" baseline="0"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000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>
            <a:extLst>
              <a:ext uri="{FF2B5EF4-FFF2-40B4-BE49-F238E27FC236}">
                <a16:creationId xmlns:a16="http://schemas.microsoft.com/office/drawing/2014/main" id="{C08AA0E4-F44D-5842-AACB-8346CC4A9913}"/>
              </a:ext>
            </a:extLst>
          </p:cNvPr>
          <p:cNvSpPr/>
          <p:nvPr userDrawn="1"/>
        </p:nvSpPr>
        <p:spPr>
          <a:xfrm>
            <a:off x="0" y="1"/>
            <a:ext cx="6592552" cy="6857999"/>
          </a:xfrm>
          <a:custGeom>
            <a:avLst/>
            <a:gdLst>
              <a:gd name="connsiteX0" fmla="*/ 0 w 6592552"/>
              <a:gd name="connsiteY0" fmla="*/ 0 h 6857999"/>
              <a:gd name="connsiteX1" fmla="*/ 6592552 w 6592552"/>
              <a:gd name="connsiteY1" fmla="*/ 0 h 6857999"/>
              <a:gd name="connsiteX2" fmla="*/ 4878052 w 6592552"/>
              <a:gd name="connsiteY2" fmla="*/ 6857999 h 6857999"/>
              <a:gd name="connsiteX3" fmla="*/ 0 w 6592552"/>
              <a:gd name="connsiteY3" fmla="*/ 6857999 h 6857999"/>
              <a:gd name="connsiteX4" fmla="*/ 0 w 6592552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2552" h="6857999">
                <a:moveTo>
                  <a:pt x="0" y="0"/>
                </a:moveTo>
                <a:lnTo>
                  <a:pt x="6592552" y="0"/>
                </a:lnTo>
                <a:lnTo>
                  <a:pt x="4878052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6" y="6241205"/>
            <a:ext cx="715482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194CE56-7E70-EC44-A975-D304F75A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8925" y="6273800"/>
            <a:ext cx="406400" cy="31972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9C5B97-D4D6-0043-9DF2-C5E27D4924C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F57B7-1E0D-D64C-899C-503ED61E68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4" y="1094710"/>
            <a:ext cx="4568052" cy="159273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 b="1" i="0" spc="-40" baseline="0">
                <a:solidFill>
                  <a:schemeClr val="bg2"/>
                </a:solidFill>
                <a:latin typeface="Montserrat SemiBold" pitchFamily="2" charset="77"/>
              </a:defRPr>
            </a:lvl1pPr>
            <a:lvl2pPr marL="241300" indent="0">
              <a:buFontTx/>
              <a:buNone/>
              <a:defRPr/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09528A9A-7A83-0441-846E-CA2F5B043F0E}"/>
              </a:ext>
            </a:extLst>
          </p:cNvPr>
          <p:cNvSpPr/>
          <p:nvPr userDrawn="1"/>
        </p:nvSpPr>
        <p:spPr>
          <a:xfrm rot="10800000">
            <a:off x="5315526" y="-3525"/>
            <a:ext cx="711533" cy="613390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83568D4C-E419-5D40-9E89-CA01611B9DFC}"/>
              </a:ext>
            </a:extLst>
          </p:cNvPr>
          <p:cNvSpPr/>
          <p:nvPr userDrawn="1"/>
        </p:nvSpPr>
        <p:spPr>
          <a:xfrm rot="10800000">
            <a:off x="4615844" y="-3525"/>
            <a:ext cx="1056520" cy="91079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D293DC9-FBAC-C049-B15C-6E87E20C3A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2999439"/>
            <a:ext cx="3744913" cy="2763851"/>
          </a:xfrm>
          <a:prstGeom prst="rect">
            <a:avLst/>
          </a:prstGeom>
        </p:spPr>
        <p:txBody>
          <a:bodyPr/>
          <a:lstStyle>
            <a:lvl1pPr marL="9525" indent="0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Tx/>
              <a:buNone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500" indent="-211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338" indent="-184150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5038" indent="-18891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4AAEDA2-FF71-664D-875A-242504BC8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6712" y="1111182"/>
            <a:ext cx="406996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5068789-69CE-BD4D-89B0-517D94E559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6709" y="2724503"/>
            <a:ext cx="406996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3929665-964C-1D4E-AB6D-ECF2D203B4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26709" y="4337823"/>
            <a:ext cx="406996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2780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>
            <a:extLst>
              <a:ext uri="{FF2B5EF4-FFF2-40B4-BE49-F238E27FC236}">
                <a16:creationId xmlns:a16="http://schemas.microsoft.com/office/drawing/2014/main" id="{C08AA0E4-F44D-5842-AACB-8346CC4A9913}"/>
              </a:ext>
            </a:extLst>
          </p:cNvPr>
          <p:cNvSpPr/>
          <p:nvPr userDrawn="1"/>
        </p:nvSpPr>
        <p:spPr>
          <a:xfrm>
            <a:off x="8273" y="1"/>
            <a:ext cx="6592552" cy="6857999"/>
          </a:xfrm>
          <a:custGeom>
            <a:avLst/>
            <a:gdLst>
              <a:gd name="connsiteX0" fmla="*/ 0 w 6592552"/>
              <a:gd name="connsiteY0" fmla="*/ 0 h 6857999"/>
              <a:gd name="connsiteX1" fmla="*/ 6592552 w 6592552"/>
              <a:gd name="connsiteY1" fmla="*/ 0 h 6857999"/>
              <a:gd name="connsiteX2" fmla="*/ 4878052 w 6592552"/>
              <a:gd name="connsiteY2" fmla="*/ 6857999 h 6857999"/>
              <a:gd name="connsiteX3" fmla="*/ 0 w 6592552"/>
              <a:gd name="connsiteY3" fmla="*/ 6857999 h 6857999"/>
              <a:gd name="connsiteX4" fmla="*/ 0 w 6592552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2552" h="6857999">
                <a:moveTo>
                  <a:pt x="0" y="0"/>
                </a:moveTo>
                <a:lnTo>
                  <a:pt x="6592552" y="0"/>
                </a:lnTo>
                <a:lnTo>
                  <a:pt x="4878052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6" y="6241205"/>
            <a:ext cx="715482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194CE56-7E70-EC44-A975-D304F75A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8925" y="6273800"/>
            <a:ext cx="406400" cy="31972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9C5B97-D4D6-0043-9DF2-C5E27D4924C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F57B7-1E0D-D64C-899C-503ED61E68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4" y="1094710"/>
            <a:ext cx="4568052" cy="159273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 b="1" i="0" spc="-40" baseline="0">
                <a:solidFill>
                  <a:schemeClr val="bg2"/>
                </a:solidFill>
                <a:latin typeface="Montserrat SemiBold" pitchFamily="2" charset="77"/>
              </a:defRPr>
            </a:lvl1pPr>
            <a:lvl2pPr marL="241300" indent="0">
              <a:buFontTx/>
              <a:buNone/>
              <a:defRPr/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09528A9A-7A83-0441-846E-CA2F5B043F0E}"/>
              </a:ext>
            </a:extLst>
          </p:cNvPr>
          <p:cNvSpPr/>
          <p:nvPr userDrawn="1"/>
        </p:nvSpPr>
        <p:spPr>
          <a:xfrm rot="10800000">
            <a:off x="5315526" y="-3525"/>
            <a:ext cx="711533" cy="61339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83568D4C-E419-5D40-9E89-CA01611B9DFC}"/>
              </a:ext>
            </a:extLst>
          </p:cNvPr>
          <p:cNvSpPr/>
          <p:nvPr userDrawn="1"/>
        </p:nvSpPr>
        <p:spPr>
          <a:xfrm rot="10800000">
            <a:off x="4615844" y="-3525"/>
            <a:ext cx="1056520" cy="91079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DE22E0C-F5AC-4948-86B7-5350E94CB2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2999439"/>
            <a:ext cx="3744913" cy="2763851"/>
          </a:xfrm>
          <a:prstGeom prst="rect">
            <a:avLst/>
          </a:prstGeom>
        </p:spPr>
        <p:txBody>
          <a:bodyPr/>
          <a:lstStyle>
            <a:lvl1pPr marL="9525" indent="0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Tx/>
              <a:buNone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500" indent="-211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338" indent="-184150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5038" indent="-18891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E6E82AD-D936-DF41-A1AF-D820E06D7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712" y="1111182"/>
            <a:ext cx="406996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D0C758-2261-C64B-AFA6-722CD84F47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6709" y="2724503"/>
            <a:ext cx="406996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9BFF553-D5A0-BF4A-8D23-1211DC2C85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26709" y="4337823"/>
            <a:ext cx="406996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2386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>
            <a:extLst>
              <a:ext uri="{FF2B5EF4-FFF2-40B4-BE49-F238E27FC236}">
                <a16:creationId xmlns:a16="http://schemas.microsoft.com/office/drawing/2014/main" id="{C08AA0E4-F44D-5842-AACB-8346CC4A9913}"/>
              </a:ext>
            </a:extLst>
          </p:cNvPr>
          <p:cNvSpPr/>
          <p:nvPr userDrawn="1"/>
        </p:nvSpPr>
        <p:spPr>
          <a:xfrm>
            <a:off x="0" y="1"/>
            <a:ext cx="6592552" cy="6857999"/>
          </a:xfrm>
          <a:custGeom>
            <a:avLst/>
            <a:gdLst>
              <a:gd name="connsiteX0" fmla="*/ 0 w 6592552"/>
              <a:gd name="connsiteY0" fmla="*/ 0 h 6857999"/>
              <a:gd name="connsiteX1" fmla="*/ 6592552 w 6592552"/>
              <a:gd name="connsiteY1" fmla="*/ 0 h 6857999"/>
              <a:gd name="connsiteX2" fmla="*/ 4878052 w 6592552"/>
              <a:gd name="connsiteY2" fmla="*/ 6857999 h 6857999"/>
              <a:gd name="connsiteX3" fmla="*/ 0 w 6592552"/>
              <a:gd name="connsiteY3" fmla="*/ 6857999 h 6857999"/>
              <a:gd name="connsiteX4" fmla="*/ 0 w 6592552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2552" h="6857999">
                <a:moveTo>
                  <a:pt x="0" y="0"/>
                </a:moveTo>
                <a:lnTo>
                  <a:pt x="6592552" y="0"/>
                </a:lnTo>
                <a:lnTo>
                  <a:pt x="4878052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6" y="6241205"/>
            <a:ext cx="715482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194CE56-7E70-EC44-A975-D304F75A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8925" y="6273800"/>
            <a:ext cx="406400" cy="31972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9C5B97-D4D6-0043-9DF2-C5E27D4924C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F57B7-1E0D-D64C-899C-503ED61E68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4" y="1094710"/>
            <a:ext cx="4568052" cy="159273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 b="1" i="0" spc="-40" baseline="0">
                <a:solidFill>
                  <a:schemeClr val="bg2"/>
                </a:solidFill>
                <a:latin typeface="Montserrat SemiBold" pitchFamily="2" charset="77"/>
              </a:defRPr>
            </a:lvl1pPr>
            <a:lvl2pPr marL="241300" indent="0">
              <a:buFontTx/>
              <a:buNone/>
              <a:defRPr/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09528A9A-7A83-0441-846E-CA2F5B043F0E}"/>
              </a:ext>
            </a:extLst>
          </p:cNvPr>
          <p:cNvSpPr/>
          <p:nvPr userDrawn="1"/>
        </p:nvSpPr>
        <p:spPr>
          <a:xfrm rot="10800000">
            <a:off x="5315526" y="-3525"/>
            <a:ext cx="711533" cy="61339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83568D4C-E419-5D40-9E89-CA01611B9DFC}"/>
              </a:ext>
            </a:extLst>
          </p:cNvPr>
          <p:cNvSpPr/>
          <p:nvPr userDrawn="1"/>
        </p:nvSpPr>
        <p:spPr>
          <a:xfrm rot="10800000">
            <a:off x="4615844" y="-3525"/>
            <a:ext cx="1056520" cy="910793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BB7DF-D227-A645-88D2-1759793501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2999439"/>
            <a:ext cx="3744913" cy="2763851"/>
          </a:xfrm>
          <a:prstGeom prst="rect">
            <a:avLst/>
          </a:prstGeom>
        </p:spPr>
        <p:txBody>
          <a:bodyPr/>
          <a:lstStyle>
            <a:lvl1pPr marL="9525" indent="0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Tx/>
              <a:buNone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500" indent="-211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338" indent="-184150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5038" indent="-18891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6DAEB9-9DD9-6747-9638-9A6E1E73C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712" y="1111182"/>
            <a:ext cx="406996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07321EF-A372-CC40-9CF1-7972A859D7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6709" y="2724503"/>
            <a:ext cx="406996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480A165-6EB4-4242-945A-4E268A73AD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26709" y="4337823"/>
            <a:ext cx="406996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538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>
            <a:extLst>
              <a:ext uri="{FF2B5EF4-FFF2-40B4-BE49-F238E27FC236}">
                <a16:creationId xmlns:a16="http://schemas.microsoft.com/office/drawing/2014/main" id="{7C6180A6-764A-994C-8799-98D59E981DA9}"/>
              </a:ext>
            </a:extLst>
          </p:cNvPr>
          <p:cNvSpPr/>
          <p:nvPr userDrawn="1"/>
        </p:nvSpPr>
        <p:spPr>
          <a:xfrm>
            <a:off x="695325" y="274321"/>
            <a:ext cx="7064012" cy="5876926"/>
          </a:xfrm>
          <a:prstGeom prst="foldedCorner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708C88-2D6E-438B-9AA9-647588D21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545" y="802708"/>
            <a:ext cx="2179952" cy="549582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65206-D0EA-3346-B43A-3050A87D6C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1753" y="1094710"/>
            <a:ext cx="4568052" cy="159273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 b="1" i="0" spc="-40" baseline="0">
                <a:solidFill>
                  <a:schemeClr val="bg2"/>
                </a:solidFill>
                <a:latin typeface="Montserrat SemiBold" pitchFamily="2" charset="77"/>
              </a:defRPr>
            </a:lvl1pPr>
            <a:lvl2pPr marL="241300" indent="0">
              <a:buFontTx/>
              <a:buNone/>
              <a:defRPr/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A8A2-292F-FA46-B067-FC02657A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99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FCF0894-43A5-274A-BCAE-ABFE74CE53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1753" y="2999439"/>
            <a:ext cx="3744913" cy="2763851"/>
          </a:xfrm>
          <a:prstGeom prst="rect">
            <a:avLst/>
          </a:prstGeom>
        </p:spPr>
        <p:txBody>
          <a:bodyPr/>
          <a:lstStyle>
            <a:lvl1pPr marL="227013" indent="-217488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500" indent="-211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338" indent="-184150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5038" indent="-18891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7599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>
            <a:extLst>
              <a:ext uri="{FF2B5EF4-FFF2-40B4-BE49-F238E27FC236}">
                <a16:creationId xmlns:a16="http://schemas.microsoft.com/office/drawing/2014/main" id="{7C6180A6-764A-994C-8799-98D59E981DA9}"/>
              </a:ext>
            </a:extLst>
          </p:cNvPr>
          <p:cNvSpPr/>
          <p:nvPr userDrawn="1"/>
        </p:nvSpPr>
        <p:spPr>
          <a:xfrm>
            <a:off x="695325" y="274638"/>
            <a:ext cx="7064012" cy="5876926"/>
          </a:xfrm>
          <a:prstGeom prst="foldedCorner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2B7BA0-BDE1-4B92-BE30-03D811EDE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745" y="1047571"/>
            <a:ext cx="3127184" cy="521357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0102055-B4B4-B440-A05D-AB981E85FF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1753" y="1094710"/>
            <a:ext cx="4568052" cy="159273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 b="1" i="0" spc="-40" baseline="0">
                <a:solidFill>
                  <a:schemeClr val="bg2"/>
                </a:solidFill>
                <a:latin typeface="Montserrat SemiBold" pitchFamily="2" charset="77"/>
              </a:defRPr>
            </a:lvl1pPr>
            <a:lvl2pPr marL="241300" indent="0">
              <a:buFontTx/>
              <a:buNone/>
              <a:defRPr/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12B639-E7BB-1843-965E-C1074D1B5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99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F269D2-87E8-F144-9DDD-90CA1872F9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1753" y="2999439"/>
            <a:ext cx="3744913" cy="2763851"/>
          </a:xfrm>
          <a:prstGeom prst="rect">
            <a:avLst/>
          </a:prstGeom>
        </p:spPr>
        <p:txBody>
          <a:bodyPr/>
          <a:lstStyle>
            <a:lvl1pPr marL="227013" indent="-217488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500" indent="-211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338" indent="-184150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5038" indent="-18891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23711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>
            <a:extLst>
              <a:ext uri="{FF2B5EF4-FFF2-40B4-BE49-F238E27FC236}">
                <a16:creationId xmlns:a16="http://schemas.microsoft.com/office/drawing/2014/main" id="{7C6180A6-764A-994C-8799-98D59E981DA9}"/>
              </a:ext>
            </a:extLst>
          </p:cNvPr>
          <p:cNvSpPr/>
          <p:nvPr userDrawn="1"/>
        </p:nvSpPr>
        <p:spPr>
          <a:xfrm>
            <a:off x="695325" y="274321"/>
            <a:ext cx="7064012" cy="5876926"/>
          </a:xfrm>
          <a:prstGeom prst="foldedCorner">
            <a:avLst/>
          </a:prstGeom>
          <a:solidFill>
            <a:schemeClr val="accent3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D0A4D34-3B8B-4479-BC6C-6C80180A8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191" y="706753"/>
            <a:ext cx="2635163" cy="537652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85AB36B-D8FC-CD40-8AA1-EB201B08A8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1753" y="1094710"/>
            <a:ext cx="4568052" cy="159273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 b="1" i="0" spc="-40" baseline="0">
                <a:solidFill>
                  <a:schemeClr val="bg2"/>
                </a:solidFill>
                <a:latin typeface="Montserrat SemiBold" pitchFamily="2" charset="77"/>
              </a:defRPr>
            </a:lvl1pPr>
            <a:lvl2pPr marL="241300" indent="0">
              <a:buFontTx/>
              <a:buNone/>
              <a:defRPr/>
            </a:lvl2pPr>
            <a:lvl3pPr marL="1320800" indent="0">
              <a:buFontTx/>
              <a:buNone/>
              <a:defRPr/>
            </a:lvl3pPr>
            <a:lvl4pPr marL="1778000" indent="0">
              <a:buFontTx/>
              <a:buNone/>
              <a:defRPr/>
            </a:lvl4pPr>
            <a:lvl5pPr marL="2293938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1669F9-CA8E-B046-928F-5A48DAF3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99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CB3AB7B-4ED7-934D-8395-0782B25B76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1753" y="2999439"/>
            <a:ext cx="3744913" cy="2763851"/>
          </a:xfrm>
          <a:prstGeom prst="rect">
            <a:avLst/>
          </a:prstGeom>
        </p:spPr>
        <p:txBody>
          <a:bodyPr/>
          <a:lstStyle>
            <a:lvl1pPr marL="227013" indent="-217488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500" indent="-211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338" indent="-184150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5038" indent="-18891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252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afipoh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1076873"/>
            <a:ext cx="10801350" cy="983702"/>
          </a:xfrm>
          <a:prstGeom prst="rect">
            <a:avLst/>
          </a:prstGeom>
        </p:spPr>
        <p:txBody>
          <a:bodyPr/>
          <a:lstStyle>
            <a:lvl1pPr algn="ctr">
              <a:defRPr sz="2800" b="1" i="0" spc="-40" baseline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AB8ECD6-A40E-8F4E-A2D1-7A05E0194A8D}"/>
              </a:ext>
            </a:extLst>
          </p:cNvPr>
          <p:cNvSpPr/>
          <p:nvPr userDrawn="1"/>
        </p:nvSpPr>
        <p:spPr>
          <a:xfrm rot="10800000">
            <a:off x="10552278" y="1"/>
            <a:ext cx="944396" cy="81413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85630A8-D877-0848-8BC4-223C30245DB6}"/>
              </a:ext>
            </a:extLst>
          </p:cNvPr>
          <p:cNvSpPr/>
          <p:nvPr userDrawn="1"/>
        </p:nvSpPr>
        <p:spPr>
          <a:xfrm rot="10800000">
            <a:off x="9426122" y="0"/>
            <a:ext cx="1402287" cy="12088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6" y="6241205"/>
            <a:ext cx="715482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8E9AC38-4508-B949-BF9D-2012D57D02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1813" y="576090"/>
            <a:ext cx="6048374" cy="411141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latin typeface="Montserrat Light" pitchFamily="2" charset="77"/>
              </a:defRPr>
            </a:lvl1pPr>
            <a:lvl2pPr marL="241300" indent="0" algn="ctr">
              <a:buNone/>
              <a:defRPr b="0" i="0">
                <a:latin typeface="Montserrat Light" pitchFamily="2" charset="77"/>
              </a:defRPr>
            </a:lvl2pPr>
            <a:lvl3pPr marL="1320800" indent="0" algn="ctr">
              <a:buNone/>
              <a:defRPr b="0" i="0">
                <a:latin typeface="Montserrat Light" pitchFamily="2" charset="77"/>
              </a:defRPr>
            </a:lvl3pPr>
            <a:lvl4pPr marL="1778000" indent="0" algn="ctr">
              <a:buNone/>
              <a:defRPr b="0" i="0">
                <a:latin typeface="Montserrat Light" pitchFamily="2" charset="77"/>
              </a:defRPr>
            </a:lvl4pPr>
            <a:lvl5pPr marL="2293938" indent="0" algn="ctr">
              <a:buNone/>
              <a:defRPr b="0" i="0"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2DD4A-AD6A-4E44-9918-4471C57678C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654629" y="2294285"/>
            <a:ext cx="8854107" cy="3958596"/>
          </a:xfrm>
          <a:prstGeom prst="rect">
            <a:avLst/>
          </a:prstGeom>
        </p:spPr>
        <p:txBody>
          <a:bodyPr/>
          <a:lstStyle/>
          <a:p>
            <a:pPr lvl="0"/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F87B61-D3B2-3544-868A-65747E8BF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0840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poh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089025"/>
            <a:ext cx="10801350" cy="801768"/>
          </a:xfrm>
          <a:prstGeom prst="rect">
            <a:avLst/>
          </a:prstGeom>
        </p:spPr>
        <p:txBody>
          <a:bodyPr/>
          <a:lstStyle>
            <a:lvl1pPr>
              <a:defRPr b="1" i="0" spc="-40" baseline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AB8ECD6-A40E-8F4E-A2D1-7A05E0194A8D}"/>
              </a:ext>
            </a:extLst>
          </p:cNvPr>
          <p:cNvSpPr/>
          <p:nvPr userDrawn="1"/>
        </p:nvSpPr>
        <p:spPr>
          <a:xfrm rot="10800000">
            <a:off x="10552278" y="1"/>
            <a:ext cx="944396" cy="81413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85630A8-D877-0848-8BC4-223C30245DB6}"/>
              </a:ext>
            </a:extLst>
          </p:cNvPr>
          <p:cNvSpPr/>
          <p:nvPr userDrawn="1"/>
        </p:nvSpPr>
        <p:spPr>
          <a:xfrm rot="10800000">
            <a:off x="9426122" y="0"/>
            <a:ext cx="1402287" cy="12088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6" y="6241205"/>
            <a:ext cx="715482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67CDE6-42BD-6742-B6CD-6F437EB66D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3876" y="2060574"/>
            <a:ext cx="7162800" cy="4090989"/>
          </a:xfrm>
          <a:prstGeom prst="rect">
            <a:avLst/>
          </a:prstGeom>
        </p:spPr>
        <p:txBody>
          <a:bodyPr/>
          <a:lstStyle/>
          <a:p>
            <a:pPr lvl="0"/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173F75-116F-4C4D-A85B-94D918D40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E168A9A-9324-4725-AEBA-A7C1DB7A97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4" y="2060575"/>
            <a:ext cx="3410849" cy="4090988"/>
          </a:xfrm>
          <a:prstGeom prst="rect">
            <a:avLst/>
          </a:prstGeom>
        </p:spPr>
        <p:txBody>
          <a:bodyPr/>
          <a:lstStyle>
            <a:lvl1pPr marL="227013" indent="-217488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b="0" i="0" spc="-40" baseline="0">
                <a:latin typeface="Montserrat" pitchFamily="2" charset="77"/>
              </a:defRPr>
            </a:lvl1pPr>
            <a:lvl2pPr marL="444500" indent="-211138">
              <a:tabLst/>
              <a:defRPr b="0" i="0" spc="-40" baseline="0">
                <a:latin typeface="Montserrat" pitchFamily="2" charset="77"/>
              </a:defRPr>
            </a:lvl2pPr>
            <a:lvl3pPr marL="668338" indent="-184150">
              <a:tabLst/>
              <a:defRPr b="0" i="0" spc="-40" baseline="0">
                <a:latin typeface="Montserrat" pitchFamily="2" charset="77"/>
              </a:defRPr>
            </a:lvl3pPr>
            <a:lvl4pPr marL="935038" indent="-188913">
              <a:tabLst/>
              <a:defRPr b="0" i="0" spc="-40" baseline="0"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1966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ohj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25">
            <a:extLst>
              <a:ext uri="{FF2B5EF4-FFF2-40B4-BE49-F238E27FC236}">
                <a16:creationId xmlns:a16="http://schemas.microsoft.com/office/drawing/2014/main" id="{6F600821-D299-D74C-A611-78F96465B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042787" cy="6877926"/>
          </a:xfrm>
          <a:custGeom>
            <a:avLst/>
            <a:gdLst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2259497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38499 w 9117496"/>
              <a:gd name="connsiteY2" fmla="*/ 6839893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1285592 w 9117496"/>
              <a:gd name="connsiteY4" fmla="*/ 3296906 h 6858000"/>
              <a:gd name="connsiteX5" fmla="*/ 3233532 w 9117496"/>
              <a:gd name="connsiteY5" fmla="*/ 0 h 6858000"/>
              <a:gd name="connsiteX0" fmla="*/ 2038474 w 7922438"/>
              <a:gd name="connsiteY0" fmla="*/ 0 h 6858000"/>
              <a:gd name="connsiteX1" fmla="*/ 7922438 w 7922438"/>
              <a:gd name="connsiteY1" fmla="*/ 0 h 6858000"/>
              <a:gd name="connsiteX2" fmla="*/ 3961548 w 7922438"/>
              <a:gd name="connsiteY2" fmla="*/ 6858000 h 6858000"/>
              <a:gd name="connsiteX3" fmla="*/ 0 w 7922438"/>
              <a:gd name="connsiteY3" fmla="*/ 6858000 h 6858000"/>
              <a:gd name="connsiteX4" fmla="*/ 90534 w 7922438"/>
              <a:gd name="connsiteY4" fmla="*/ 3296906 h 6858000"/>
              <a:gd name="connsiteX5" fmla="*/ 2038474 w 7922438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296906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315013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27160 w 7886224"/>
              <a:gd name="connsiteY4" fmla="*/ 3342173 h 6858000"/>
              <a:gd name="connsiteX5" fmla="*/ 2002260 w 7886224"/>
              <a:gd name="connsiteY5" fmla="*/ 0 h 6858000"/>
              <a:gd name="connsiteX0" fmla="*/ 1984153 w 7868117"/>
              <a:gd name="connsiteY0" fmla="*/ 0 h 6858000"/>
              <a:gd name="connsiteX1" fmla="*/ 7868117 w 7868117"/>
              <a:gd name="connsiteY1" fmla="*/ 0 h 6858000"/>
              <a:gd name="connsiteX2" fmla="*/ 3907227 w 7868117"/>
              <a:gd name="connsiteY2" fmla="*/ 6858000 h 6858000"/>
              <a:gd name="connsiteX3" fmla="*/ 0 w 7868117"/>
              <a:gd name="connsiteY3" fmla="*/ 6839893 h 6858000"/>
              <a:gd name="connsiteX4" fmla="*/ 9053 w 7868117"/>
              <a:gd name="connsiteY4" fmla="*/ 3342173 h 6858000"/>
              <a:gd name="connsiteX5" fmla="*/ 1984153 w 7868117"/>
              <a:gd name="connsiteY5" fmla="*/ 0 h 6858000"/>
              <a:gd name="connsiteX0" fmla="*/ 1984955 w 7868919"/>
              <a:gd name="connsiteY0" fmla="*/ 0 h 6858000"/>
              <a:gd name="connsiteX1" fmla="*/ 7868919 w 7868919"/>
              <a:gd name="connsiteY1" fmla="*/ 0 h 6858000"/>
              <a:gd name="connsiteX2" fmla="*/ 3908029 w 7868919"/>
              <a:gd name="connsiteY2" fmla="*/ 6858000 h 6858000"/>
              <a:gd name="connsiteX3" fmla="*/ 802 w 7868919"/>
              <a:gd name="connsiteY3" fmla="*/ 6839893 h 6858000"/>
              <a:gd name="connsiteX4" fmla="*/ 9855 w 7868919"/>
              <a:gd name="connsiteY4" fmla="*/ 3342173 h 6858000"/>
              <a:gd name="connsiteX5" fmla="*/ 1984955 w 7868919"/>
              <a:gd name="connsiteY5" fmla="*/ 0 h 6858000"/>
              <a:gd name="connsiteX0" fmla="*/ 1994873 w 7878837"/>
              <a:gd name="connsiteY0" fmla="*/ 0 h 6858000"/>
              <a:gd name="connsiteX1" fmla="*/ 7878837 w 7878837"/>
              <a:gd name="connsiteY1" fmla="*/ 0 h 6858000"/>
              <a:gd name="connsiteX2" fmla="*/ 3917947 w 7878837"/>
              <a:gd name="connsiteY2" fmla="*/ 6858000 h 6858000"/>
              <a:gd name="connsiteX3" fmla="*/ 10720 w 7878837"/>
              <a:gd name="connsiteY3" fmla="*/ 6839893 h 6858000"/>
              <a:gd name="connsiteX4" fmla="*/ 1666 w 7878837"/>
              <a:gd name="connsiteY4" fmla="*/ 3369334 h 6858000"/>
              <a:gd name="connsiteX5" fmla="*/ 1994873 w 7878837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39893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459868 h 6858000"/>
              <a:gd name="connsiteX5" fmla="*/ 2003061 w 7887025"/>
              <a:gd name="connsiteY5" fmla="*/ 0 h 6858000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9612 w 7913576"/>
              <a:gd name="connsiteY0" fmla="*/ 0 h 6867116"/>
              <a:gd name="connsiteX1" fmla="*/ 7913576 w 7913576"/>
              <a:gd name="connsiteY1" fmla="*/ 0 h 6867116"/>
              <a:gd name="connsiteX2" fmla="*/ 3952686 w 7913576"/>
              <a:gd name="connsiteY2" fmla="*/ 6858000 h 6867116"/>
              <a:gd name="connsiteX3" fmla="*/ 193 w 7913576"/>
              <a:gd name="connsiteY3" fmla="*/ 6867053 h 6867116"/>
              <a:gd name="connsiteX4" fmla="*/ 36405 w 7913576"/>
              <a:gd name="connsiteY4" fmla="*/ 3459868 h 6867116"/>
              <a:gd name="connsiteX5" fmla="*/ 2029612 w 7913576"/>
              <a:gd name="connsiteY5" fmla="*/ 0 h 6867116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903330"/>
              <a:gd name="connsiteX1" fmla="*/ 7895672 w 7895672"/>
              <a:gd name="connsiteY1" fmla="*/ 0 h 6903330"/>
              <a:gd name="connsiteX2" fmla="*/ 3934782 w 7895672"/>
              <a:gd name="connsiteY2" fmla="*/ 6858000 h 6903330"/>
              <a:gd name="connsiteX3" fmla="*/ 395 w 7895672"/>
              <a:gd name="connsiteY3" fmla="*/ 6903267 h 6903330"/>
              <a:gd name="connsiteX4" fmla="*/ 18501 w 7895672"/>
              <a:gd name="connsiteY4" fmla="*/ 3459868 h 6903330"/>
              <a:gd name="connsiteX5" fmla="*/ 2011708 w 7895672"/>
              <a:gd name="connsiteY5" fmla="*/ 0 h 6903330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26137 w 7887027"/>
              <a:gd name="connsiteY2" fmla="*/ 6858000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1708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4424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904471"/>
              <a:gd name="connsiteX1" fmla="*/ 7887027 w 7887027"/>
              <a:gd name="connsiteY1" fmla="*/ 0 h 6904471"/>
              <a:gd name="connsiteX2" fmla="*/ 3944244 w 7887027"/>
              <a:gd name="connsiteY2" fmla="*/ 6885161 h 6904471"/>
              <a:gd name="connsiteX3" fmla="*/ 803 w 7887027"/>
              <a:gd name="connsiteY3" fmla="*/ 6894214 h 6904471"/>
              <a:gd name="connsiteX4" fmla="*/ 9856 w 7887027"/>
              <a:gd name="connsiteY4" fmla="*/ 3459868 h 6904471"/>
              <a:gd name="connsiteX5" fmla="*/ 2003063 w 7887027"/>
              <a:gd name="connsiteY5" fmla="*/ 0 h 6904471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8829"/>
              <a:gd name="connsiteX1" fmla="*/ 7887027 w 7887027"/>
              <a:gd name="connsiteY1" fmla="*/ 0 h 6898829"/>
              <a:gd name="connsiteX2" fmla="*/ 3989511 w 7887027"/>
              <a:gd name="connsiteY2" fmla="*/ 6876107 h 6898829"/>
              <a:gd name="connsiteX3" fmla="*/ 803 w 7887027"/>
              <a:gd name="connsiteY3" fmla="*/ 6894214 h 6898829"/>
              <a:gd name="connsiteX4" fmla="*/ 9856 w 7887027"/>
              <a:gd name="connsiteY4" fmla="*/ 3459868 h 6898829"/>
              <a:gd name="connsiteX5" fmla="*/ 2003063 w 7887027"/>
              <a:gd name="connsiteY5" fmla="*/ 0 h 689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027" h="6898829">
                <a:moveTo>
                  <a:pt x="2003063" y="0"/>
                </a:moveTo>
                <a:lnTo>
                  <a:pt x="7887027" y="0"/>
                </a:lnTo>
                <a:lnTo>
                  <a:pt x="3989511" y="6876107"/>
                </a:lnTo>
                <a:cubicBezTo>
                  <a:pt x="3996837" y="6915339"/>
                  <a:pt x="1315283" y="6891196"/>
                  <a:pt x="803" y="6894214"/>
                </a:cubicBezTo>
                <a:cubicBezTo>
                  <a:pt x="-2215" y="6911294"/>
                  <a:pt x="3821" y="3469948"/>
                  <a:pt x="9856" y="3459868"/>
                </a:cubicBezTo>
                <a:lnTo>
                  <a:pt x="2003063" y="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27578B-0255-BF4B-8B76-6FC3D0C5377D}"/>
              </a:ext>
            </a:extLst>
          </p:cNvPr>
          <p:cNvGrpSpPr/>
          <p:nvPr userDrawn="1"/>
        </p:nvGrpSpPr>
        <p:grpSpPr>
          <a:xfrm>
            <a:off x="2305871" y="4882513"/>
            <a:ext cx="2901279" cy="2215486"/>
            <a:chOff x="3095561" y="4448281"/>
            <a:chExt cx="3487470" cy="2663116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57D94E6-A5C8-F740-BCD2-4152A2E62512}"/>
                </a:ext>
              </a:extLst>
            </p:cNvPr>
            <p:cNvSpPr/>
            <p:nvPr/>
          </p:nvSpPr>
          <p:spPr>
            <a:xfrm>
              <a:off x="3829760" y="5261426"/>
              <a:ext cx="923469" cy="7960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73987953-0FEC-D843-B139-98FB46A4BE72}"/>
                </a:ext>
              </a:extLst>
            </p:cNvPr>
            <p:cNvSpPr/>
            <p:nvPr/>
          </p:nvSpPr>
          <p:spPr>
            <a:xfrm rot="10800000">
              <a:off x="4745887" y="6050764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48F25DB-5775-CA46-A7C3-48FDBDFE4235}"/>
                </a:ext>
              </a:extLst>
            </p:cNvPr>
            <p:cNvSpPr/>
            <p:nvPr/>
          </p:nvSpPr>
          <p:spPr>
            <a:xfrm rot="7200000">
              <a:off x="4403137" y="6251615"/>
              <a:ext cx="923469" cy="79609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AC4D389-26EC-A44E-B865-7DBD7A1BB279}"/>
                </a:ext>
              </a:extLst>
            </p:cNvPr>
            <p:cNvSpPr/>
            <p:nvPr/>
          </p:nvSpPr>
          <p:spPr>
            <a:xfrm rot="10800000">
              <a:off x="5200820" y="5254736"/>
              <a:ext cx="923469" cy="79609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178973E2-DFB3-2544-B7BD-82CB98F1A55A}"/>
                </a:ext>
              </a:extLst>
            </p:cNvPr>
            <p:cNvSpPr/>
            <p:nvPr/>
          </p:nvSpPr>
          <p:spPr>
            <a:xfrm rot="7200000">
              <a:off x="3031874" y="5451799"/>
              <a:ext cx="923469" cy="79609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D63FDDE9-4289-754D-BD6D-441ED12B8943}"/>
                </a:ext>
              </a:extLst>
            </p:cNvPr>
            <p:cNvSpPr/>
            <p:nvPr/>
          </p:nvSpPr>
          <p:spPr>
            <a:xfrm rot="10800000">
              <a:off x="3829688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8C9FA91E-C48A-8D47-9028-A7C8C9ED381B}"/>
                </a:ext>
              </a:extLst>
            </p:cNvPr>
            <p:cNvSpPr/>
            <p:nvPr/>
          </p:nvSpPr>
          <p:spPr>
            <a:xfrm rot="10800000">
              <a:off x="5659562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8F6A2A63-DA91-8144-8AB4-AF9D14D445CD}"/>
                </a:ext>
              </a:extLst>
            </p:cNvPr>
            <p:cNvSpPr/>
            <p:nvPr/>
          </p:nvSpPr>
          <p:spPr>
            <a:xfrm rot="10800000">
              <a:off x="4741695" y="4448281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</p:grpSp>
      <p:pic>
        <p:nvPicPr>
          <p:cNvPr id="22" name="Picture 21" descr="slogan.png">
            <a:extLst>
              <a:ext uri="{FF2B5EF4-FFF2-40B4-BE49-F238E27FC236}">
                <a16:creationId xmlns:a16="http://schemas.microsoft.com/office/drawing/2014/main" id="{F847687A-F108-1C4A-BD47-713C854EAA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786" y="471287"/>
            <a:ext cx="1830979" cy="1235911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3C43AF5-25B3-CF41-8254-754585D9E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2532" y="3138497"/>
            <a:ext cx="5184775" cy="1104998"/>
          </a:xfrm>
          <a:prstGeom prst="rect">
            <a:avLst/>
          </a:prstGeom>
        </p:spPr>
        <p:txBody>
          <a:bodyPr/>
          <a:lstStyle>
            <a:lvl1pPr>
              <a:defRPr sz="3200" b="1" i="0" spc="-40" baseline="0">
                <a:latin typeface="Montserrat SemiBold" pitchFamily="2" charset="77"/>
              </a:defRPr>
            </a:lvl1pPr>
          </a:lstStyle>
          <a:p>
            <a:r>
              <a:rPr lang="en-GB" dirty="0"/>
              <a:t>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repre</a:t>
            </a:r>
            <a:r>
              <a:rPr lang="en-GB" dirty="0"/>
              <a:t> </a:t>
            </a:r>
            <a:r>
              <a:rPr lang="en-GB" dirty="0" err="1"/>
              <a:t>henderit</a:t>
            </a:r>
            <a:r>
              <a:rPr lang="en-GB" dirty="0"/>
              <a:t> 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4FCDCFE-015C-6E41-9F00-606B069C9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51EEAF6-7C2F-B443-B474-F002F2759E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2532" y="4243494"/>
            <a:ext cx="5184775" cy="19570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 spc="-20" baseline="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07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Kiitos.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890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Etunimi Sukunimi</a:t>
            </a:r>
            <a:br>
              <a:rPr lang="fi-FI"/>
            </a:br>
            <a:r>
              <a:rPr lang="fi-FI"/>
              <a:t>+358 00 000 0000</a:t>
            </a:r>
            <a:br>
              <a:rPr lang="fi-FI"/>
            </a:br>
            <a:r>
              <a:rPr lang="fi-FI"/>
              <a:t>etunimi.sukunimi@sak.fi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EEA1C-1B41-904C-B2E6-DD20C7853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621025"/>
            <a:ext cx="1998680" cy="936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BFD17A7-EE8B-904C-A28B-B86DECFFD4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oh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5">
            <a:extLst>
              <a:ext uri="{FF2B5EF4-FFF2-40B4-BE49-F238E27FC236}">
                <a16:creationId xmlns:a16="http://schemas.microsoft.com/office/drawing/2014/main" id="{A225B868-2279-9F41-90B6-9AD4BB79E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04200" cy="6881230"/>
          </a:xfrm>
          <a:custGeom>
            <a:avLst/>
            <a:gdLst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2259497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38499 w 9117496"/>
              <a:gd name="connsiteY2" fmla="*/ 6839893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1285592 w 9117496"/>
              <a:gd name="connsiteY4" fmla="*/ 3296906 h 6858000"/>
              <a:gd name="connsiteX5" fmla="*/ 3233532 w 9117496"/>
              <a:gd name="connsiteY5" fmla="*/ 0 h 6858000"/>
              <a:gd name="connsiteX0" fmla="*/ 2038474 w 7922438"/>
              <a:gd name="connsiteY0" fmla="*/ 0 h 6858000"/>
              <a:gd name="connsiteX1" fmla="*/ 7922438 w 7922438"/>
              <a:gd name="connsiteY1" fmla="*/ 0 h 6858000"/>
              <a:gd name="connsiteX2" fmla="*/ 3961548 w 7922438"/>
              <a:gd name="connsiteY2" fmla="*/ 6858000 h 6858000"/>
              <a:gd name="connsiteX3" fmla="*/ 0 w 7922438"/>
              <a:gd name="connsiteY3" fmla="*/ 6858000 h 6858000"/>
              <a:gd name="connsiteX4" fmla="*/ 90534 w 7922438"/>
              <a:gd name="connsiteY4" fmla="*/ 3296906 h 6858000"/>
              <a:gd name="connsiteX5" fmla="*/ 2038474 w 7922438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296906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315013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27160 w 7886224"/>
              <a:gd name="connsiteY4" fmla="*/ 3342173 h 6858000"/>
              <a:gd name="connsiteX5" fmla="*/ 2002260 w 7886224"/>
              <a:gd name="connsiteY5" fmla="*/ 0 h 6858000"/>
              <a:gd name="connsiteX0" fmla="*/ 1984153 w 7868117"/>
              <a:gd name="connsiteY0" fmla="*/ 0 h 6858000"/>
              <a:gd name="connsiteX1" fmla="*/ 7868117 w 7868117"/>
              <a:gd name="connsiteY1" fmla="*/ 0 h 6858000"/>
              <a:gd name="connsiteX2" fmla="*/ 3907227 w 7868117"/>
              <a:gd name="connsiteY2" fmla="*/ 6858000 h 6858000"/>
              <a:gd name="connsiteX3" fmla="*/ 0 w 7868117"/>
              <a:gd name="connsiteY3" fmla="*/ 6839893 h 6858000"/>
              <a:gd name="connsiteX4" fmla="*/ 9053 w 7868117"/>
              <a:gd name="connsiteY4" fmla="*/ 3342173 h 6858000"/>
              <a:gd name="connsiteX5" fmla="*/ 1984153 w 7868117"/>
              <a:gd name="connsiteY5" fmla="*/ 0 h 6858000"/>
              <a:gd name="connsiteX0" fmla="*/ 1984955 w 7868919"/>
              <a:gd name="connsiteY0" fmla="*/ 0 h 6858000"/>
              <a:gd name="connsiteX1" fmla="*/ 7868919 w 7868919"/>
              <a:gd name="connsiteY1" fmla="*/ 0 h 6858000"/>
              <a:gd name="connsiteX2" fmla="*/ 3908029 w 7868919"/>
              <a:gd name="connsiteY2" fmla="*/ 6858000 h 6858000"/>
              <a:gd name="connsiteX3" fmla="*/ 802 w 7868919"/>
              <a:gd name="connsiteY3" fmla="*/ 6839893 h 6858000"/>
              <a:gd name="connsiteX4" fmla="*/ 9855 w 7868919"/>
              <a:gd name="connsiteY4" fmla="*/ 3342173 h 6858000"/>
              <a:gd name="connsiteX5" fmla="*/ 1984955 w 7868919"/>
              <a:gd name="connsiteY5" fmla="*/ 0 h 6858000"/>
              <a:gd name="connsiteX0" fmla="*/ 1994873 w 7878837"/>
              <a:gd name="connsiteY0" fmla="*/ 0 h 6858000"/>
              <a:gd name="connsiteX1" fmla="*/ 7878837 w 7878837"/>
              <a:gd name="connsiteY1" fmla="*/ 0 h 6858000"/>
              <a:gd name="connsiteX2" fmla="*/ 3917947 w 7878837"/>
              <a:gd name="connsiteY2" fmla="*/ 6858000 h 6858000"/>
              <a:gd name="connsiteX3" fmla="*/ 10720 w 7878837"/>
              <a:gd name="connsiteY3" fmla="*/ 6839893 h 6858000"/>
              <a:gd name="connsiteX4" fmla="*/ 1666 w 7878837"/>
              <a:gd name="connsiteY4" fmla="*/ 3369334 h 6858000"/>
              <a:gd name="connsiteX5" fmla="*/ 1994873 w 7878837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39893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459868 h 6858000"/>
              <a:gd name="connsiteX5" fmla="*/ 2003061 w 7887025"/>
              <a:gd name="connsiteY5" fmla="*/ 0 h 6858000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9612 w 7913576"/>
              <a:gd name="connsiteY0" fmla="*/ 0 h 6867116"/>
              <a:gd name="connsiteX1" fmla="*/ 7913576 w 7913576"/>
              <a:gd name="connsiteY1" fmla="*/ 0 h 6867116"/>
              <a:gd name="connsiteX2" fmla="*/ 3952686 w 7913576"/>
              <a:gd name="connsiteY2" fmla="*/ 6858000 h 6867116"/>
              <a:gd name="connsiteX3" fmla="*/ 193 w 7913576"/>
              <a:gd name="connsiteY3" fmla="*/ 6867053 h 6867116"/>
              <a:gd name="connsiteX4" fmla="*/ 36405 w 7913576"/>
              <a:gd name="connsiteY4" fmla="*/ 3459868 h 6867116"/>
              <a:gd name="connsiteX5" fmla="*/ 2029612 w 7913576"/>
              <a:gd name="connsiteY5" fmla="*/ 0 h 6867116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903330"/>
              <a:gd name="connsiteX1" fmla="*/ 7895672 w 7895672"/>
              <a:gd name="connsiteY1" fmla="*/ 0 h 6903330"/>
              <a:gd name="connsiteX2" fmla="*/ 3934782 w 7895672"/>
              <a:gd name="connsiteY2" fmla="*/ 6858000 h 6903330"/>
              <a:gd name="connsiteX3" fmla="*/ 395 w 7895672"/>
              <a:gd name="connsiteY3" fmla="*/ 6903267 h 6903330"/>
              <a:gd name="connsiteX4" fmla="*/ 18501 w 7895672"/>
              <a:gd name="connsiteY4" fmla="*/ 3459868 h 6903330"/>
              <a:gd name="connsiteX5" fmla="*/ 2011708 w 7895672"/>
              <a:gd name="connsiteY5" fmla="*/ 0 h 6903330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26137 w 7887027"/>
              <a:gd name="connsiteY2" fmla="*/ 6858000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1708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4424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904471"/>
              <a:gd name="connsiteX1" fmla="*/ 7887027 w 7887027"/>
              <a:gd name="connsiteY1" fmla="*/ 0 h 6904471"/>
              <a:gd name="connsiteX2" fmla="*/ 3944244 w 7887027"/>
              <a:gd name="connsiteY2" fmla="*/ 6885161 h 6904471"/>
              <a:gd name="connsiteX3" fmla="*/ 803 w 7887027"/>
              <a:gd name="connsiteY3" fmla="*/ 6894214 h 6904471"/>
              <a:gd name="connsiteX4" fmla="*/ 9856 w 7887027"/>
              <a:gd name="connsiteY4" fmla="*/ 3459868 h 6904471"/>
              <a:gd name="connsiteX5" fmla="*/ 2003063 w 7887027"/>
              <a:gd name="connsiteY5" fmla="*/ 0 h 6904471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8829"/>
              <a:gd name="connsiteX1" fmla="*/ 7887027 w 7887027"/>
              <a:gd name="connsiteY1" fmla="*/ 0 h 6898829"/>
              <a:gd name="connsiteX2" fmla="*/ 3989511 w 7887027"/>
              <a:gd name="connsiteY2" fmla="*/ 6876107 h 6898829"/>
              <a:gd name="connsiteX3" fmla="*/ 803 w 7887027"/>
              <a:gd name="connsiteY3" fmla="*/ 6894214 h 6898829"/>
              <a:gd name="connsiteX4" fmla="*/ 9856 w 7887027"/>
              <a:gd name="connsiteY4" fmla="*/ 3459868 h 6898829"/>
              <a:gd name="connsiteX5" fmla="*/ 2003063 w 7887027"/>
              <a:gd name="connsiteY5" fmla="*/ 0 h 689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027" h="6898829">
                <a:moveTo>
                  <a:pt x="2003063" y="0"/>
                </a:moveTo>
                <a:lnTo>
                  <a:pt x="7887027" y="0"/>
                </a:lnTo>
                <a:lnTo>
                  <a:pt x="3989511" y="6876107"/>
                </a:lnTo>
                <a:cubicBezTo>
                  <a:pt x="3996837" y="6915339"/>
                  <a:pt x="1315283" y="6891196"/>
                  <a:pt x="803" y="6894214"/>
                </a:cubicBezTo>
                <a:cubicBezTo>
                  <a:pt x="-2215" y="6911294"/>
                  <a:pt x="3821" y="3469948"/>
                  <a:pt x="9856" y="3459868"/>
                </a:cubicBezTo>
                <a:lnTo>
                  <a:pt x="2003063" y="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27578B-0255-BF4B-8B76-6FC3D0C5377D}"/>
              </a:ext>
            </a:extLst>
          </p:cNvPr>
          <p:cNvGrpSpPr/>
          <p:nvPr userDrawn="1"/>
        </p:nvGrpSpPr>
        <p:grpSpPr>
          <a:xfrm>
            <a:off x="2286207" y="4882513"/>
            <a:ext cx="2901279" cy="2215486"/>
            <a:chOff x="3095561" y="4448281"/>
            <a:chExt cx="3487470" cy="2663116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57D94E6-A5C8-F740-BCD2-4152A2E62512}"/>
                </a:ext>
              </a:extLst>
            </p:cNvPr>
            <p:cNvSpPr/>
            <p:nvPr/>
          </p:nvSpPr>
          <p:spPr>
            <a:xfrm>
              <a:off x="3829760" y="5261426"/>
              <a:ext cx="923469" cy="7960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73987953-0FEC-D843-B139-98FB46A4BE72}"/>
                </a:ext>
              </a:extLst>
            </p:cNvPr>
            <p:cNvSpPr/>
            <p:nvPr/>
          </p:nvSpPr>
          <p:spPr>
            <a:xfrm rot="10800000">
              <a:off x="4745887" y="6050764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48F25DB-5775-CA46-A7C3-48FDBDFE4235}"/>
                </a:ext>
              </a:extLst>
            </p:cNvPr>
            <p:cNvSpPr/>
            <p:nvPr/>
          </p:nvSpPr>
          <p:spPr>
            <a:xfrm rot="7200000">
              <a:off x="4403137" y="6251615"/>
              <a:ext cx="923469" cy="79609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AC4D389-26EC-A44E-B865-7DBD7A1BB279}"/>
                </a:ext>
              </a:extLst>
            </p:cNvPr>
            <p:cNvSpPr/>
            <p:nvPr/>
          </p:nvSpPr>
          <p:spPr>
            <a:xfrm rot="10800000">
              <a:off x="5200820" y="5254736"/>
              <a:ext cx="923469" cy="79609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178973E2-DFB3-2544-B7BD-82CB98F1A55A}"/>
                </a:ext>
              </a:extLst>
            </p:cNvPr>
            <p:cNvSpPr/>
            <p:nvPr/>
          </p:nvSpPr>
          <p:spPr>
            <a:xfrm rot="7200000">
              <a:off x="3031874" y="5451799"/>
              <a:ext cx="923469" cy="79609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D63FDDE9-4289-754D-BD6D-441ED12B8943}"/>
                </a:ext>
              </a:extLst>
            </p:cNvPr>
            <p:cNvSpPr/>
            <p:nvPr/>
          </p:nvSpPr>
          <p:spPr>
            <a:xfrm rot="10800000">
              <a:off x="3829688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8C9FA91E-C48A-8D47-9028-A7C8C9ED381B}"/>
                </a:ext>
              </a:extLst>
            </p:cNvPr>
            <p:cNvSpPr/>
            <p:nvPr/>
          </p:nvSpPr>
          <p:spPr>
            <a:xfrm rot="10800000">
              <a:off x="5659562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8F6A2A63-DA91-8144-8AB4-AF9D14D445CD}"/>
                </a:ext>
              </a:extLst>
            </p:cNvPr>
            <p:cNvSpPr/>
            <p:nvPr/>
          </p:nvSpPr>
          <p:spPr>
            <a:xfrm rot="10800000">
              <a:off x="4741695" y="4448281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</p:grpSp>
      <p:pic>
        <p:nvPicPr>
          <p:cNvPr id="40" name="Picture 39" descr="slogan.png">
            <a:extLst>
              <a:ext uri="{FF2B5EF4-FFF2-40B4-BE49-F238E27FC236}">
                <a16:creationId xmlns:a16="http://schemas.microsoft.com/office/drawing/2014/main" id="{FB31DFC0-BC74-FD45-AC72-5F6AAA0DBC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9" y="3213100"/>
            <a:ext cx="1830979" cy="1235911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72DC53-98A1-F443-BA6D-7E7018344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A187C81-650C-C649-B296-32EE52183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2532" y="3138497"/>
            <a:ext cx="5184775" cy="1104998"/>
          </a:xfrm>
          <a:prstGeom prst="rect">
            <a:avLst/>
          </a:prstGeom>
        </p:spPr>
        <p:txBody>
          <a:bodyPr/>
          <a:lstStyle>
            <a:lvl1pPr>
              <a:defRPr sz="3200" b="1" i="0" spc="-40" baseline="0">
                <a:latin typeface="Montserrat SemiBold" pitchFamily="2" charset="77"/>
              </a:defRPr>
            </a:lvl1pPr>
          </a:lstStyle>
          <a:p>
            <a:r>
              <a:rPr lang="en-GB" dirty="0"/>
              <a:t>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repre</a:t>
            </a:r>
            <a:r>
              <a:rPr lang="en-GB" dirty="0"/>
              <a:t> </a:t>
            </a:r>
            <a:r>
              <a:rPr lang="en-GB" dirty="0" err="1"/>
              <a:t>henderit</a:t>
            </a:r>
            <a:r>
              <a:rPr lang="en-GB" dirty="0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30E1C6B-1C60-1148-893B-4655B4A32D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2532" y="4243494"/>
            <a:ext cx="5184775" cy="19570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 spc="-20" baseline="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049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ohj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13">
            <a:extLst>
              <a:ext uri="{FF2B5EF4-FFF2-40B4-BE49-F238E27FC236}">
                <a16:creationId xmlns:a16="http://schemas.microsoft.com/office/drawing/2014/main" id="{BFD9D553-7C0C-4D41-84B0-9082F3971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496" y="-14091"/>
            <a:ext cx="8082116" cy="6898829"/>
          </a:xfrm>
          <a:custGeom>
            <a:avLst/>
            <a:gdLst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2259497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38499 w 9117496"/>
              <a:gd name="connsiteY2" fmla="*/ 6839893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1285592 w 9117496"/>
              <a:gd name="connsiteY4" fmla="*/ 3296906 h 6858000"/>
              <a:gd name="connsiteX5" fmla="*/ 3233532 w 9117496"/>
              <a:gd name="connsiteY5" fmla="*/ 0 h 6858000"/>
              <a:gd name="connsiteX0" fmla="*/ 2038474 w 7922438"/>
              <a:gd name="connsiteY0" fmla="*/ 0 h 6858000"/>
              <a:gd name="connsiteX1" fmla="*/ 7922438 w 7922438"/>
              <a:gd name="connsiteY1" fmla="*/ 0 h 6858000"/>
              <a:gd name="connsiteX2" fmla="*/ 3961548 w 7922438"/>
              <a:gd name="connsiteY2" fmla="*/ 6858000 h 6858000"/>
              <a:gd name="connsiteX3" fmla="*/ 0 w 7922438"/>
              <a:gd name="connsiteY3" fmla="*/ 6858000 h 6858000"/>
              <a:gd name="connsiteX4" fmla="*/ 90534 w 7922438"/>
              <a:gd name="connsiteY4" fmla="*/ 3296906 h 6858000"/>
              <a:gd name="connsiteX5" fmla="*/ 2038474 w 7922438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296906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315013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27160 w 7886224"/>
              <a:gd name="connsiteY4" fmla="*/ 3342173 h 6858000"/>
              <a:gd name="connsiteX5" fmla="*/ 2002260 w 7886224"/>
              <a:gd name="connsiteY5" fmla="*/ 0 h 6858000"/>
              <a:gd name="connsiteX0" fmla="*/ 1984153 w 7868117"/>
              <a:gd name="connsiteY0" fmla="*/ 0 h 6858000"/>
              <a:gd name="connsiteX1" fmla="*/ 7868117 w 7868117"/>
              <a:gd name="connsiteY1" fmla="*/ 0 h 6858000"/>
              <a:gd name="connsiteX2" fmla="*/ 3907227 w 7868117"/>
              <a:gd name="connsiteY2" fmla="*/ 6858000 h 6858000"/>
              <a:gd name="connsiteX3" fmla="*/ 0 w 7868117"/>
              <a:gd name="connsiteY3" fmla="*/ 6839893 h 6858000"/>
              <a:gd name="connsiteX4" fmla="*/ 9053 w 7868117"/>
              <a:gd name="connsiteY4" fmla="*/ 3342173 h 6858000"/>
              <a:gd name="connsiteX5" fmla="*/ 1984153 w 7868117"/>
              <a:gd name="connsiteY5" fmla="*/ 0 h 6858000"/>
              <a:gd name="connsiteX0" fmla="*/ 1984955 w 7868919"/>
              <a:gd name="connsiteY0" fmla="*/ 0 h 6858000"/>
              <a:gd name="connsiteX1" fmla="*/ 7868919 w 7868919"/>
              <a:gd name="connsiteY1" fmla="*/ 0 h 6858000"/>
              <a:gd name="connsiteX2" fmla="*/ 3908029 w 7868919"/>
              <a:gd name="connsiteY2" fmla="*/ 6858000 h 6858000"/>
              <a:gd name="connsiteX3" fmla="*/ 802 w 7868919"/>
              <a:gd name="connsiteY3" fmla="*/ 6839893 h 6858000"/>
              <a:gd name="connsiteX4" fmla="*/ 9855 w 7868919"/>
              <a:gd name="connsiteY4" fmla="*/ 3342173 h 6858000"/>
              <a:gd name="connsiteX5" fmla="*/ 1984955 w 7868919"/>
              <a:gd name="connsiteY5" fmla="*/ 0 h 6858000"/>
              <a:gd name="connsiteX0" fmla="*/ 1994873 w 7878837"/>
              <a:gd name="connsiteY0" fmla="*/ 0 h 6858000"/>
              <a:gd name="connsiteX1" fmla="*/ 7878837 w 7878837"/>
              <a:gd name="connsiteY1" fmla="*/ 0 h 6858000"/>
              <a:gd name="connsiteX2" fmla="*/ 3917947 w 7878837"/>
              <a:gd name="connsiteY2" fmla="*/ 6858000 h 6858000"/>
              <a:gd name="connsiteX3" fmla="*/ 10720 w 7878837"/>
              <a:gd name="connsiteY3" fmla="*/ 6839893 h 6858000"/>
              <a:gd name="connsiteX4" fmla="*/ 1666 w 7878837"/>
              <a:gd name="connsiteY4" fmla="*/ 3369334 h 6858000"/>
              <a:gd name="connsiteX5" fmla="*/ 1994873 w 7878837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39893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459868 h 6858000"/>
              <a:gd name="connsiteX5" fmla="*/ 2003061 w 7887025"/>
              <a:gd name="connsiteY5" fmla="*/ 0 h 6858000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9612 w 7913576"/>
              <a:gd name="connsiteY0" fmla="*/ 0 h 6867116"/>
              <a:gd name="connsiteX1" fmla="*/ 7913576 w 7913576"/>
              <a:gd name="connsiteY1" fmla="*/ 0 h 6867116"/>
              <a:gd name="connsiteX2" fmla="*/ 3952686 w 7913576"/>
              <a:gd name="connsiteY2" fmla="*/ 6858000 h 6867116"/>
              <a:gd name="connsiteX3" fmla="*/ 193 w 7913576"/>
              <a:gd name="connsiteY3" fmla="*/ 6867053 h 6867116"/>
              <a:gd name="connsiteX4" fmla="*/ 36405 w 7913576"/>
              <a:gd name="connsiteY4" fmla="*/ 3459868 h 6867116"/>
              <a:gd name="connsiteX5" fmla="*/ 2029612 w 7913576"/>
              <a:gd name="connsiteY5" fmla="*/ 0 h 6867116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903330"/>
              <a:gd name="connsiteX1" fmla="*/ 7895672 w 7895672"/>
              <a:gd name="connsiteY1" fmla="*/ 0 h 6903330"/>
              <a:gd name="connsiteX2" fmla="*/ 3934782 w 7895672"/>
              <a:gd name="connsiteY2" fmla="*/ 6858000 h 6903330"/>
              <a:gd name="connsiteX3" fmla="*/ 395 w 7895672"/>
              <a:gd name="connsiteY3" fmla="*/ 6903267 h 6903330"/>
              <a:gd name="connsiteX4" fmla="*/ 18501 w 7895672"/>
              <a:gd name="connsiteY4" fmla="*/ 3459868 h 6903330"/>
              <a:gd name="connsiteX5" fmla="*/ 2011708 w 7895672"/>
              <a:gd name="connsiteY5" fmla="*/ 0 h 6903330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26137 w 7887027"/>
              <a:gd name="connsiteY2" fmla="*/ 6858000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1708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4424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904471"/>
              <a:gd name="connsiteX1" fmla="*/ 7887027 w 7887027"/>
              <a:gd name="connsiteY1" fmla="*/ 0 h 6904471"/>
              <a:gd name="connsiteX2" fmla="*/ 3944244 w 7887027"/>
              <a:gd name="connsiteY2" fmla="*/ 6885161 h 6904471"/>
              <a:gd name="connsiteX3" fmla="*/ 803 w 7887027"/>
              <a:gd name="connsiteY3" fmla="*/ 6894214 h 6904471"/>
              <a:gd name="connsiteX4" fmla="*/ 9856 w 7887027"/>
              <a:gd name="connsiteY4" fmla="*/ 3459868 h 6904471"/>
              <a:gd name="connsiteX5" fmla="*/ 2003063 w 7887027"/>
              <a:gd name="connsiteY5" fmla="*/ 0 h 6904471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8829"/>
              <a:gd name="connsiteX1" fmla="*/ 7887027 w 7887027"/>
              <a:gd name="connsiteY1" fmla="*/ 0 h 6898829"/>
              <a:gd name="connsiteX2" fmla="*/ 3989511 w 7887027"/>
              <a:gd name="connsiteY2" fmla="*/ 6876107 h 6898829"/>
              <a:gd name="connsiteX3" fmla="*/ 803 w 7887027"/>
              <a:gd name="connsiteY3" fmla="*/ 6894214 h 6898829"/>
              <a:gd name="connsiteX4" fmla="*/ 9856 w 7887027"/>
              <a:gd name="connsiteY4" fmla="*/ 3459868 h 6898829"/>
              <a:gd name="connsiteX5" fmla="*/ 2003063 w 7887027"/>
              <a:gd name="connsiteY5" fmla="*/ 0 h 689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027" h="6898829">
                <a:moveTo>
                  <a:pt x="2003063" y="0"/>
                </a:moveTo>
                <a:lnTo>
                  <a:pt x="7887027" y="0"/>
                </a:lnTo>
                <a:lnTo>
                  <a:pt x="3989511" y="6876107"/>
                </a:lnTo>
                <a:cubicBezTo>
                  <a:pt x="3996837" y="6915339"/>
                  <a:pt x="1315283" y="6891196"/>
                  <a:pt x="803" y="6894214"/>
                </a:cubicBezTo>
                <a:cubicBezTo>
                  <a:pt x="-2215" y="6911294"/>
                  <a:pt x="3821" y="3469948"/>
                  <a:pt x="9856" y="3459868"/>
                </a:cubicBezTo>
                <a:lnTo>
                  <a:pt x="2003063" y="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27578B-0255-BF4B-8B76-6FC3D0C5377D}"/>
              </a:ext>
            </a:extLst>
          </p:cNvPr>
          <p:cNvGrpSpPr/>
          <p:nvPr userDrawn="1"/>
        </p:nvGrpSpPr>
        <p:grpSpPr>
          <a:xfrm>
            <a:off x="2286207" y="4882513"/>
            <a:ext cx="2901279" cy="2215486"/>
            <a:chOff x="3095561" y="4448281"/>
            <a:chExt cx="3487470" cy="2663116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57D94E6-A5C8-F740-BCD2-4152A2E62512}"/>
                </a:ext>
              </a:extLst>
            </p:cNvPr>
            <p:cNvSpPr/>
            <p:nvPr/>
          </p:nvSpPr>
          <p:spPr>
            <a:xfrm>
              <a:off x="3829760" y="5261426"/>
              <a:ext cx="923469" cy="7960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73987953-0FEC-D843-B139-98FB46A4BE72}"/>
                </a:ext>
              </a:extLst>
            </p:cNvPr>
            <p:cNvSpPr/>
            <p:nvPr/>
          </p:nvSpPr>
          <p:spPr>
            <a:xfrm rot="10800000">
              <a:off x="4745887" y="6050764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48F25DB-5775-CA46-A7C3-48FDBDFE4235}"/>
                </a:ext>
              </a:extLst>
            </p:cNvPr>
            <p:cNvSpPr/>
            <p:nvPr/>
          </p:nvSpPr>
          <p:spPr>
            <a:xfrm rot="7200000">
              <a:off x="4403137" y="6251615"/>
              <a:ext cx="923469" cy="79609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AC4D389-26EC-A44E-B865-7DBD7A1BB279}"/>
                </a:ext>
              </a:extLst>
            </p:cNvPr>
            <p:cNvSpPr/>
            <p:nvPr/>
          </p:nvSpPr>
          <p:spPr>
            <a:xfrm rot="10800000">
              <a:off x="5200820" y="5254736"/>
              <a:ext cx="923469" cy="79609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178973E2-DFB3-2544-B7BD-82CB98F1A55A}"/>
                </a:ext>
              </a:extLst>
            </p:cNvPr>
            <p:cNvSpPr/>
            <p:nvPr/>
          </p:nvSpPr>
          <p:spPr>
            <a:xfrm rot="7200000">
              <a:off x="3031874" y="5451799"/>
              <a:ext cx="923469" cy="79609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D63FDDE9-4289-754D-BD6D-441ED12B8943}"/>
                </a:ext>
              </a:extLst>
            </p:cNvPr>
            <p:cNvSpPr/>
            <p:nvPr/>
          </p:nvSpPr>
          <p:spPr>
            <a:xfrm rot="10800000">
              <a:off x="3829688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8C9FA91E-C48A-8D47-9028-A7C8C9ED381B}"/>
                </a:ext>
              </a:extLst>
            </p:cNvPr>
            <p:cNvSpPr/>
            <p:nvPr/>
          </p:nvSpPr>
          <p:spPr>
            <a:xfrm rot="10800000">
              <a:off x="5659562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8F6A2A63-DA91-8144-8AB4-AF9D14D445CD}"/>
                </a:ext>
              </a:extLst>
            </p:cNvPr>
            <p:cNvSpPr/>
            <p:nvPr/>
          </p:nvSpPr>
          <p:spPr>
            <a:xfrm rot="10800000">
              <a:off x="4741695" y="4448281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</p:grpSp>
      <p:pic>
        <p:nvPicPr>
          <p:cNvPr id="40" name="Picture 39" descr="slogan.png">
            <a:extLst>
              <a:ext uri="{FF2B5EF4-FFF2-40B4-BE49-F238E27FC236}">
                <a16:creationId xmlns:a16="http://schemas.microsoft.com/office/drawing/2014/main" id="{FB31DFC0-BC74-FD45-AC72-5F6AAA0DBC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931" y="707043"/>
            <a:ext cx="1830979" cy="1235911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33320C3-A6B4-4541-88BE-1E93E6A0A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3257DD8-9E34-1544-821B-5603617F4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2532" y="3138497"/>
            <a:ext cx="5184775" cy="1104998"/>
          </a:xfrm>
          <a:prstGeom prst="rect">
            <a:avLst/>
          </a:prstGeom>
        </p:spPr>
        <p:txBody>
          <a:bodyPr/>
          <a:lstStyle>
            <a:lvl1pPr>
              <a:defRPr sz="3200" b="1" i="0" spc="-40" baseline="0">
                <a:latin typeface="Montserrat SemiBold" pitchFamily="2" charset="77"/>
              </a:defRPr>
            </a:lvl1pPr>
          </a:lstStyle>
          <a:p>
            <a:r>
              <a:rPr lang="en-GB" dirty="0"/>
              <a:t>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repre</a:t>
            </a:r>
            <a:r>
              <a:rPr lang="en-GB" dirty="0"/>
              <a:t> </a:t>
            </a:r>
            <a:r>
              <a:rPr lang="en-GB" dirty="0" err="1"/>
              <a:t>henderit</a:t>
            </a:r>
            <a:r>
              <a:rPr lang="en-GB" dirty="0"/>
              <a:t> 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DA11FDE-989C-BA43-96AF-34DBF6F88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2532" y="4243494"/>
            <a:ext cx="5184775" cy="19570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 spc="-20" baseline="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16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ohj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7">
            <a:extLst>
              <a:ext uri="{FF2B5EF4-FFF2-40B4-BE49-F238E27FC236}">
                <a16:creationId xmlns:a16="http://schemas.microsoft.com/office/drawing/2014/main" id="{F536ECE7-BF97-2B42-A345-3243C8016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7" y="-26811"/>
            <a:ext cx="8042787" cy="6877926"/>
          </a:xfrm>
          <a:custGeom>
            <a:avLst/>
            <a:gdLst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2259497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38499 w 9117496"/>
              <a:gd name="connsiteY2" fmla="*/ 6839893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1285592 w 9117496"/>
              <a:gd name="connsiteY4" fmla="*/ 3296906 h 6858000"/>
              <a:gd name="connsiteX5" fmla="*/ 3233532 w 9117496"/>
              <a:gd name="connsiteY5" fmla="*/ 0 h 6858000"/>
              <a:gd name="connsiteX0" fmla="*/ 2038474 w 7922438"/>
              <a:gd name="connsiteY0" fmla="*/ 0 h 6858000"/>
              <a:gd name="connsiteX1" fmla="*/ 7922438 w 7922438"/>
              <a:gd name="connsiteY1" fmla="*/ 0 h 6858000"/>
              <a:gd name="connsiteX2" fmla="*/ 3961548 w 7922438"/>
              <a:gd name="connsiteY2" fmla="*/ 6858000 h 6858000"/>
              <a:gd name="connsiteX3" fmla="*/ 0 w 7922438"/>
              <a:gd name="connsiteY3" fmla="*/ 6858000 h 6858000"/>
              <a:gd name="connsiteX4" fmla="*/ 90534 w 7922438"/>
              <a:gd name="connsiteY4" fmla="*/ 3296906 h 6858000"/>
              <a:gd name="connsiteX5" fmla="*/ 2038474 w 7922438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296906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315013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27160 w 7886224"/>
              <a:gd name="connsiteY4" fmla="*/ 3342173 h 6858000"/>
              <a:gd name="connsiteX5" fmla="*/ 2002260 w 7886224"/>
              <a:gd name="connsiteY5" fmla="*/ 0 h 6858000"/>
              <a:gd name="connsiteX0" fmla="*/ 1984153 w 7868117"/>
              <a:gd name="connsiteY0" fmla="*/ 0 h 6858000"/>
              <a:gd name="connsiteX1" fmla="*/ 7868117 w 7868117"/>
              <a:gd name="connsiteY1" fmla="*/ 0 h 6858000"/>
              <a:gd name="connsiteX2" fmla="*/ 3907227 w 7868117"/>
              <a:gd name="connsiteY2" fmla="*/ 6858000 h 6858000"/>
              <a:gd name="connsiteX3" fmla="*/ 0 w 7868117"/>
              <a:gd name="connsiteY3" fmla="*/ 6839893 h 6858000"/>
              <a:gd name="connsiteX4" fmla="*/ 9053 w 7868117"/>
              <a:gd name="connsiteY4" fmla="*/ 3342173 h 6858000"/>
              <a:gd name="connsiteX5" fmla="*/ 1984153 w 7868117"/>
              <a:gd name="connsiteY5" fmla="*/ 0 h 6858000"/>
              <a:gd name="connsiteX0" fmla="*/ 1984955 w 7868919"/>
              <a:gd name="connsiteY0" fmla="*/ 0 h 6858000"/>
              <a:gd name="connsiteX1" fmla="*/ 7868919 w 7868919"/>
              <a:gd name="connsiteY1" fmla="*/ 0 h 6858000"/>
              <a:gd name="connsiteX2" fmla="*/ 3908029 w 7868919"/>
              <a:gd name="connsiteY2" fmla="*/ 6858000 h 6858000"/>
              <a:gd name="connsiteX3" fmla="*/ 802 w 7868919"/>
              <a:gd name="connsiteY3" fmla="*/ 6839893 h 6858000"/>
              <a:gd name="connsiteX4" fmla="*/ 9855 w 7868919"/>
              <a:gd name="connsiteY4" fmla="*/ 3342173 h 6858000"/>
              <a:gd name="connsiteX5" fmla="*/ 1984955 w 7868919"/>
              <a:gd name="connsiteY5" fmla="*/ 0 h 6858000"/>
              <a:gd name="connsiteX0" fmla="*/ 1994873 w 7878837"/>
              <a:gd name="connsiteY0" fmla="*/ 0 h 6858000"/>
              <a:gd name="connsiteX1" fmla="*/ 7878837 w 7878837"/>
              <a:gd name="connsiteY1" fmla="*/ 0 h 6858000"/>
              <a:gd name="connsiteX2" fmla="*/ 3917947 w 7878837"/>
              <a:gd name="connsiteY2" fmla="*/ 6858000 h 6858000"/>
              <a:gd name="connsiteX3" fmla="*/ 10720 w 7878837"/>
              <a:gd name="connsiteY3" fmla="*/ 6839893 h 6858000"/>
              <a:gd name="connsiteX4" fmla="*/ 1666 w 7878837"/>
              <a:gd name="connsiteY4" fmla="*/ 3369334 h 6858000"/>
              <a:gd name="connsiteX5" fmla="*/ 1994873 w 7878837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39893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459868 h 6858000"/>
              <a:gd name="connsiteX5" fmla="*/ 2003061 w 7887025"/>
              <a:gd name="connsiteY5" fmla="*/ 0 h 6858000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9612 w 7913576"/>
              <a:gd name="connsiteY0" fmla="*/ 0 h 6867116"/>
              <a:gd name="connsiteX1" fmla="*/ 7913576 w 7913576"/>
              <a:gd name="connsiteY1" fmla="*/ 0 h 6867116"/>
              <a:gd name="connsiteX2" fmla="*/ 3952686 w 7913576"/>
              <a:gd name="connsiteY2" fmla="*/ 6858000 h 6867116"/>
              <a:gd name="connsiteX3" fmla="*/ 193 w 7913576"/>
              <a:gd name="connsiteY3" fmla="*/ 6867053 h 6867116"/>
              <a:gd name="connsiteX4" fmla="*/ 36405 w 7913576"/>
              <a:gd name="connsiteY4" fmla="*/ 3459868 h 6867116"/>
              <a:gd name="connsiteX5" fmla="*/ 2029612 w 7913576"/>
              <a:gd name="connsiteY5" fmla="*/ 0 h 6867116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903330"/>
              <a:gd name="connsiteX1" fmla="*/ 7895672 w 7895672"/>
              <a:gd name="connsiteY1" fmla="*/ 0 h 6903330"/>
              <a:gd name="connsiteX2" fmla="*/ 3934782 w 7895672"/>
              <a:gd name="connsiteY2" fmla="*/ 6858000 h 6903330"/>
              <a:gd name="connsiteX3" fmla="*/ 395 w 7895672"/>
              <a:gd name="connsiteY3" fmla="*/ 6903267 h 6903330"/>
              <a:gd name="connsiteX4" fmla="*/ 18501 w 7895672"/>
              <a:gd name="connsiteY4" fmla="*/ 3459868 h 6903330"/>
              <a:gd name="connsiteX5" fmla="*/ 2011708 w 7895672"/>
              <a:gd name="connsiteY5" fmla="*/ 0 h 6903330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26137 w 7887027"/>
              <a:gd name="connsiteY2" fmla="*/ 6858000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1708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4424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904471"/>
              <a:gd name="connsiteX1" fmla="*/ 7887027 w 7887027"/>
              <a:gd name="connsiteY1" fmla="*/ 0 h 6904471"/>
              <a:gd name="connsiteX2" fmla="*/ 3944244 w 7887027"/>
              <a:gd name="connsiteY2" fmla="*/ 6885161 h 6904471"/>
              <a:gd name="connsiteX3" fmla="*/ 803 w 7887027"/>
              <a:gd name="connsiteY3" fmla="*/ 6894214 h 6904471"/>
              <a:gd name="connsiteX4" fmla="*/ 9856 w 7887027"/>
              <a:gd name="connsiteY4" fmla="*/ 3459868 h 6904471"/>
              <a:gd name="connsiteX5" fmla="*/ 2003063 w 7887027"/>
              <a:gd name="connsiteY5" fmla="*/ 0 h 6904471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8829"/>
              <a:gd name="connsiteX1" fmla="*/ 7887027 w 7887027"/>
              <a:gd name="connsiteY1" fmla="*/ 0 h 6898829"/>
              <a:gd name="connsiteX2" fmla="*/ 3989511 w 7887027"/>
              <a:gd name="connsiteY2" fmla="*/ 6876107 h 6898829"/>
              <a:gd name="connsiteX3" fmla="*/ 803 w 7887027"/>
              <a:gd name="connsiteY3" fmla="*/ 6894214 h 6898829"/>
              <a:gd name="connsiteX4" fmla="*/ 9856 w 7887027"/>
              <a:gd name="connsiteY4" fmla="*/ 3459868 h 6898829"/>
              <a:gd name="connsiteX5" fmla="*/ 2003063 w 7887027"/>
              <a:gd name="connsiteY5" fmla="*/ 0 h 689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027" h="6898829">
                <a:moveTo>
                  <a:pt x="2003063" y="0"/>
                </a:moveTo>
                <a:lnTo>
                  <a:pt x="7887027" y="0"/>
                </a:lnTo>
                <a:lnTo>
                  <a:pt x="3989511" y="6876107"/>
                </a:lnTo>
                <a:cubicBezTo>
                  <a:pt x="3996837" y="6915339"/>
                  <a:pt x="1315283" y="6891196"/>
                  <a:pt x="803" y="6894214"/>
                </a:cubicBezTo>
                <a:cubicBezTo>
                  <a:pt x="-2215" y="6911294"/>
                  <a:pt x="3821" y="3469948"/>
                  <a:pt x="9856" y="3459868"/>
                </a:cubicBezTo>
                <a:lnTo>
                  <a:pt x="2003063" y="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27578B-0255-BF4B-8B76-6FC3D0C5377D}"/>
              </a:ext>
            </a:extLst>
          </p:cNvPr>
          <p:cNvGrpSpPr/>
          <p:nvPr userDrawn="1"/>
        </p:nvGrpSpPr>
        <p:grpSpPr>
          <a:xfrm>
            <a:off x="2296039" y="4882513"/>
            <a:ext cx="2901279" cy="2215486"/>
            <a:chOff x="3095561" y="4448281"/>
            <a:chExt cx="3487470" cy="2663116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57D94E6-A5C8-F740-BCD2-4152A2E62512}"/>
                </a:ext>
              </a:extLst>
            </p:cNvPr>
            <p:cNvSpPr/>
            <p:nvPr/>
          </p:nvSpPr>
          <p:spPr>
            <a:xfrm>
              <a:off x="3829760" y="5261426"/>
              <a:ext cx="923469" cy="7960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73987953-0FEC-D843-B139-98FB46A4BE72}"/>
                </a:ext>
              </a:extLst>
            </p:cNvPr>
            <p:cNvSpPr/>
            <p:nvPr/>
          </p:nvSpPr>
          <p:spPr>
            <a:xfrm rot="10800000">
              <a:off x="4745887" y="6050764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48F25DB-5775-CA46-A7C3-48FDBDFE4235}"/>
                </a:ext>
              </a:extLst>
            </p:cNvPr>
            <p:cNvSpPr/>
            <p:nvPr/>
          </p:nvSpPr>
          <p:spPr>
            <a:xfrm rot="7200000">
              <a:off x="4403137" y="6251615"/>
              <a:ext cx="923469" cy="79609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AC4D389-26EC-A44E-B865-7DBD7A1BB279}"/>
                </a:ext>
              </a:extLst>
            </p:cNvPr>
            <p:cNvSpPr/>
            <p:nvPr/>
          </p:nvSpPr>
          <p:spPr>
            <a:xfrm rot="10800000">
              <a:off x="5200820" y="5254736"/>
              <a:ext cx="923469" cy="79609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178973E2-DFB3-2544-B7BD-82CB98F1A55A}"/>
                </a:ext>
              </a:extLst>
            </p:cNvPr>
            <p:cNvSpPr/>
            <p:nvPr/>
          </p:nvSpPr>
          <p:spPr>
            <a:xfrm rot="7200000">
              <a:off x="3031874" y="5451799"/>
              <a:ext cx="923469" cy="79609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D63FDDE9-4289-754D-BD6D-441ED12B8943}"/>
                </a:ext>
              </a:extLst>
            </p:cNvPr>
            <p:cNvSpPr/>
            <p:nvPr/>
          </p:nvSpPr>
          <p:spPr>
            <a:xfrm rot="10800000">
              <a:off x="3829688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8C9FA91E-C48A-8D47-9028-A7C8C9ED381B}"/>
                </a:ext>
              </a:extLst>
            </p:cNvPr>
            <p:cNvSpPr/>
            <p:nvPr/>
          </p:nvSpPr>
          <p:spPr>
            <a:xfrm rot="10800000">
              <a:off x="5659562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8F6A2A63-DA91-8144-8AB4-AF9D14D445CD}"/>
                </a:ext>
              </a:extLst>
            </p:cNvPr>
            <p:cNvSpPr/>
            <p:nvPr/>
          </p:nvSpPr>
          <p:spPr>
            <a:xfrm rot="10800000">
              <a:off x="4741695" y="4448281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</p:grpSp>
      <p:pic>
        <p:nvPicPr>
          <p:cNvPr id="40" name="Picture 39" descr="slogan.png">
            <a:extLst>
              <a:ext uri="{FF2B5EF4-FFF2-40B4-BE49-F238E27FC236}">
                <a16:creationId xmlns:a16="http://schemas.microsoft.com/office/drawing/2014/main" id="{FB31DFC0-BC74-FD45-AC72-5F6AAA0DBC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41" y="3620007"/>
            <a:ext cx="1830979" cy="1235911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F2BA977-45A4-9642-8D18-B7F5A8B415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2532" y="4243494"/>
            <a:ext cx="5184775" cy="19570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 spc="-20" baseline="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677ED58-9FCB-394C-8C61-C66F80E57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5B5D09E-5770-844D-B236-58BD1ABC5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2532" y="3138497"/>
            <a:ext cx="5184775" cy="1104998"/>
          </a:xfrm>
          <a:prstGeom prst="rect">
            <a:avLst/>
          </a:prstGeom>
        </p:spPr>
        <p:txBody>
          <a:bodyPr/>
          <a:lstStyle>
            <a:lvl1pPr>
              <a:defRPr sz="3200" b="1" i="0" spc="-40" baseline="0">
                <a:latin typeface="Montserrat SemiBold" pitchFamily="2" charset="77"/>
              </a:defRPr>
            </a:lvl1pPr>
          </a:lstStyle>
          <a:p>
            <a:r>
              <a:rPr lang="en-GB" dirty="0"/>
              <a:t>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repre</a:t>
            </a:r>
            <a:r>
              <a:rPr lang="en-GB" dirty="0"/>
              <a:t> </a:t>
            </a:r>
            <a:r>
              <a:rPr lang="en-GB" dirty="0" err="1"/>
              <a:t>henderit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203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ohja 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8" descr="A picture containing person, person, table, computer&#10;&#10;Description automatically generated">
            <a:extLst>
              <a:ext uri="{FF2B5EF4-FFF2-40B4-BE49-F238E27FC236}">
                <a16:creationId xmlns:a16="http://schemas.microsoft.com/office/drawing/2014/main" id="{DF6ACADE-E29D-6947-9C7B-257A6EA53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818196"/>
            <a:ext cx="6096000" cy="5039804"/>
          </a:xfrm>
          <a:custGeom>
            <a:avLst/>
            <a:gdLst>
              <a:gd name="connsiteX0" fmla="*/ 2917466 w 6096000"/>
              <a:gd name="connsiteY0" fmla="*/ 0 h 5039804"/>
              <a:gd name="connsiteX1" fmla="*/ 6096000 w 6096000"/>
              <a:gd name="connsiteY1" fmla="*/ 3178535 h 5039804"/>
              <a:gd name="connsiteX2" fmla="*/ 6096000 w 6096000"/>
              <a:gd name="connsiteY2" fmla="*/ 5039804 h 5039804"/>
              <a:gd name="connsiteX3" fmla="*/ 2122338 w 6096000"/>
              <a:gd name="connsiteY3" fmla="*/ 5039804 h 5039804"/>
              <a:gd name="connsiteX4" fmla="*/ 0 w 6096000"/>
              <a:gd name="connsiteY4" fmla="*/ 2917467 h 5039804"/>
              <a:gd name="connsiteX5" fmla="*/ 0 w 6096000"/>
              <a:gd name="connsiteY5" fmla="*/ 2917466 h 503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5039804">
                <a:moveTo>
                  <a:pt x="2917466" y="0"/>
                </a:moveTo>
                <a:lnTo>
                  <a:pt x="6096000" y="3178535"/>
                </a:lnTo>
                <a:lnTo>
                  <a:pt x="6096000" y="5039804"/>
                </a:lnTo>
                <a:lnTo>
                  <a:pt x="2122338" y="5039804"/>
                </a:lnTo>
                <a:lnTo>
                  <a:pt x="0" y="2917467"/>
                </a:lnTo>
                <a:lnTo>
                  <a:pt x="0" y="2917466"/>
                </a:lnTo>
                <a:close/>
              </a:path>
            </a:pathLst>
          </a:custGeom>
        </p:spPr>
      </p:pic>
      <p:pic>
        <p:nvPicPr>
          <p:cNvPr id="23" name="Picture Placeholder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87B1F0C-A1FD-9C47-84CD-E443D3F28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4" y="3991555"/>
            <a:ext cx="5732893" cy="2866446"/>
          </a:xfrm>
          <a:custGeom>
            <a:avLst/>
            <a:gdLst>
              <a:gd name="connsiteX0" fmla="*/ 2866447 w 5732893"/>
              <a:gd name="connsiteY0" fmla="*/ 0 h 2866446"/>
              <a:gd name="connsiteX1" fmla="*/ 5732893 w 5732893"/>
              <a:gd name="connsiteY1" fmla="*/ 2866446 h 2866446"/>
              <a:gd name="connsiteX2" fmla="*/ 0 w 5732893"/>
              <a:gd name="connsiteY2" fmla="*/ 2866446 h 286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2893" h="2866446">
                <a:moveTo>
                  <a:pt x="2866447" y="0"/>
                </a:moveTo>
                <a:lnTo>
                  <a:pt x="5732893" y="2866446"/>
                </a:lnTo>
                <a:lnTo>
                  <a:pt x="0" y="2866446"/>
                </a:lnTo>
                <a:close/>
              </a:path>
            </a:pathLst>
          </a:custGeom>
        </p:spPr>
      </p:pic>
      <p:pic>
        <p:nvPicPr>
          <p:cNvPr id="22" name="Picture 21" descr="slogan.png">
            <a:extLst>
              <a:ext uri="{FF2B5EF4-FFF2-40B4-BE49-F238E27FC236}">
                <a16:creationId xmlns:a16="http://schemas.microsoft.com/office/drawing/2014/main" id="{F847687A-F108-1C4A-BD47-713C854EAA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786" y="471287"/>
            <a:ext cx="1830979" cy="1235911"/>
          </a:xfrm>
          <a:prstGeom prst="rect">
            <a:avLst/>
          </a:prstGeom>
        </p:spPr>
      </p:pic>
      <p:sp>
        <p:nvSpPr>
          <p:cNvPr id="24" name="Triangle 23">
            <a:extLst>
              <a:ext uri="{FF2B5EF4-FFF2-40B4-BE49-F238E27FC236}">
                <a16:creationId xmlns:a16="http://schemas.microsoft.com/office/drawing/2014/main" id="{3FBF4569-F543-6C4E-8177-24150A951FEC}"/>
              </a:ext>
            </a:extLst>
          </p:cNvPr>
          <p:cNvSpPr/>
          <p:nvPr userDrawn="1"/>
        </p:nvSpPr>
        <p:spPr>
          <a:xfrm rot="10800000">
            <a:off x="1509307" y="412"/>
            <a:ext cx="559806" cy="48259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1A929A33-4FFB-CE4F-9787-EB7FDCF22CF2}"/>
              </a:ext>
            </a:extLst>
          </p:cNvPr>
          <p:cNvSpPr/>
          <p:nvPr userDrawn="1"/>
        </p:nvSpPr>
        <p:spPr>
          <a:xfrm rot="10800000">
            <a:off x="695325" y="411"/>
            <a:ext cx="1069622" cy="922088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20516F0-CC4F-4A43-A981-64FCF067B2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513" y="6286951"/>
            <a:ext cx="720000" cy="3360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6E59D49-C324-4848-8272-1BB444E5E9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479" y="1089025"/>
            <a:ext cx="5184775" cy="1104998"/>
          </a:xfrm>
          <a:prstGeom prst="rect">
            <a:avLst/>
          </a:prstGeom>
        </p:spPr>
        <p:txBody>
          <a:bodyPr/>
          <a:lstStyle>
            <a:lvl1pPr>
              <a:defRPr sz="3200" b="1" i="0" spc="-40" baseline="0">
                <a:latin typeface="Montserrat SemiBold" pitchFamily="2" charset="77"/>
              </a:defRPr>
            </a:lvl1pPr>
          </a:lstStyle>
          <a:p>
            <a:r>
              <a:rPr lang="en-GB" dirty="0"/>
              <a:t>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repre</a:t>
            </a:r>
            <a:r>
              <a:rPr lang="en-GB" dirty="0"/>
              <a:t> </a:t>
            </a:r>
            <a:r>
              <a:rPr lang="en-GB" dirty="0" err="1"/>
              <a:t>henderit</a:t>
            </a:r>
            <a:r>
              <a:rPr lang="en-GB" dirty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D995126-974F-6C42-AF12-4341A1B69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F1532CA-9BB3-2447-B7DF-5284C7821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479" y="2259338"/>
            <a:ext cx="5184775" cy="19570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 spc="-20" baseline="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718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ohja 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ogan.png">
            <a:extLst>
              <a:ext uri="{FF2B5EF4-FFF2-40B4-BE49-F238E27FC236}">
                <a16:creationId xmlns:a16="http://schemas.microsoft.com/office/drawing/2014/main" id="{F847687A-F108-1C4A-BD47-713C854EA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786" y="471287"/>
            <a:ext cx="1830979" cy="1235911"/>
          </a:xfrm>
          <a:prstGeom prst="rect">
            <a:avLst/>
          </a:prstGeom>
        </p:spPr>
      </p:pic>
      <p:sp>
        <p:nvSpPr>
          <p:cNvPr id="24" name="Triangle 23">
            <a:extLst>
              <a:ext uri="{FF2B5EF4-FFF2-40B4-BE49-F238E27FC236}">
                <a16:creationId xmlns:a16="http://schemas.microsoft.com/office/drawing/2014/main" id="{3FBF4569-F543-6C4E-8177-24150A951FEC}"/>
              </a:ext>
            </a:extLst>
          </p:cNvPr>
          <p:cNvSpPr/>
          <p:nvPr userDrawn="1"/>
        </p:nvSpPr>
        <p:spPr>
          <a:xfrm rot="10800000">
            <a:off x="1509307" y="412"/>
            <a:ext cx="559806" cy="48259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1A929A33-4FFB-CE4F-9787-EB7FDCF22CF2}"/>
              </a:ext>
            </a:extLst>
          </p:cNvPr>
          <p:cNvSpPr/>
          <p:nvPr userDrawn="1"/>
        </p:nvSpPr>
        <p:spPr>
          <a:xfrm rot="10800000">
            <a:off x="695325" y="411"/>
            <a:ext cx="1069622" cy="922088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pic>
        <p:nvPicPr>
          <p:cNvPr id="9" name="Picture Placeholder 26">
            <a:extLst>
              <a:ext uri="{FF2B5EF4-FFF2-40B4-BE49-F238E27FC236}">
                <a16:creationId xmlns:a16="http://schemas.microsoft.com/office/drawing/2014/main" id="{33A51D15-9A5B-A949-9263-FDFD1446B8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4" y="3991555"/>
            <a:ext cx="5732893" cy="2866446"/>
          </a:xfrm>
          <a:custGeom>
            <a:avLst/>
            <a:gdLst>
              <a:gd name="connsiteX0" fmla="*/ 2866447 w 5732893"/>
              <a:gd name="connsiteY0" fmla="*/ 0 h 2866446"/>
              <a:gd name="connsiteX1" fmla="*/ 5732893 w 5732893"/>
              <a:gd name="connsiteY1" fmla="*/ 2866446 h 2866446"/>
              <a:gd name="connsiteX2" fmla="*/ 0 w 5732893"/>
              <a:gd name="connsiteY2" fmla="*/ 2866446 h 286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2893" h="2866446">
                <a:moveTo>
                  <a:pt x="2866447" y="0"/>
                </a:moveTo>
                <a:lnTo>
                  <a:pt x="5732893" y="2866446"/>
                </a:lnTo>
                <a:lnTo>
                  <a:pt x="0" y="2866446"/>
                </a:lnTo>
                <a:close/>
              </a:path>
            </a:pathLst>
          </a:custGeom>
        </p:spPr>
      </p:pic>
      <p:pic>
        <p:nvPicPr>
          <p:cNvPr id="10" name="Picture Placeholder 46">
            <a:extLst>
              <a:ext uri="{FF2B5EF4-FFF2-40B4-BE49-F238E27FC236}">
                <a16:creationId xmlns:a16="http://schemas.microsoft.com/office/drawing/2014/main" id="{E54670DB-196B-0E4D-8B66-BEE7F6142A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818196"/>
            <a:ext cx="6096000" cy="5039804"/>
          </a:xfrm>
          <a:custGeom>
            <a:avLst/>
            <a:gdLst>
              <a:gd name="connsiteX0" fmla="*/ 2917466 w 6096000"/>
              <a:gd name="connsiteY0" fmla="*/ 0 h 5039804"/>
              <a:gd name="connsiteX1" fmla="*/ 6096000 w 6096000"/>
              <a:gd name="connsiteY1" fmla="*/ 3178535 h 5039804"/>
              <a:gd name="connsiteX2" fmla="*/ 6096000 w 6096000"/>
              <a:gd name="connsiteY2" fmla="*/ 5039804 h 5039804"/>
              <a:gd name="connsiteX3" fmla="*/ 2122338 w 6096000"/>
              <a:gd name="connsiteY3" fmla="*/ 5039804 h 5039804"/>
              <a:gd name="connsiteX4" fmla="*/ 0 w 6096000"/>
              <a:gd name="connsiteY4" fmla="*/ 2917467 h 5039804"/>
              <a:gd name="connsiteX5" fmla="*/ 0 w 6096000"/>
              <a:gd name="connsiteY5" fmla="*/ 2917466 h 503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5039804">
                <a:moveTo>
                  <a:pt x="2917466" y="0"/>
                </a:moveTo>
                <a:lnTo>
                  <a:pt x="6096000" y="3178535"/>
                </a:lnTo>
                <a:lnTo>
                  <a:pt x="6096000" y="5039804"/>
                </a:lnTo>
                <a:lnTo>
                  <a:pt x="2122338" y="5039804"/>
                </a:lnTo>
                <a:lnTo>
                  <a:pt x="0" y="2917467"/>
                </a:lnTo>
                <a:lnTo>
                  <a:pt x="0" y="2917466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9BB9C1-236C-0F45-8892-E9E754BB45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513" y="6286951"/>
            <a:ext cx="720000" cy="336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0B0492B-C64E-2945-9A10-FA620D9A2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6AA9C6E-7A6B-814A-9B0B-188E82B121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479" y="1089025"/>
            <a:ext cx="7354721" cy="1104998"/>
          </a:xfrm>
          <a:prstGeom prst="rect">
            <a:avLst/>
          </a:prstGeom>
        </p:spPr>
        <p:txBody>
          <a:bodyPr/>
          <a:lstStyle>
            <a:lvl1pPr>
              <a:defRPr sz="3200" b="1" i="0" spc="-40" baseline="0">
                <a:latin typeface="Montserrat SemiBold" pitchFamily="2" charset="77"/>
              </a:defRPr>
            </a:lvl1pPr>
          </a:lstStyle>
          <a:p>
            <a:r>
              <a:rPr lang="en-GB" dirty="0"/>
              <a:t>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repre</a:t>
            </a:r>
            <a:r>
              <a:rPr lang="en-GB" dirty="0"/>
              <a:t> </a:t>
            </a:r>
            <a:r>
              <a:rPr lang="en-GB" dirty="0" err="1"/>
              <a:t>henderit</a:t>
            </a:r>
            <a:r>
              <a:rPr lang="en-GB" dirty="0"/>
              <a:t>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474777D-D329-E64F-9448-56489028D2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479" y="2259338"/>
            <a:ext cx="5184775" cy="19570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 spc="-20" baseline="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366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ohja B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82">
            <a:extLst>
              <a:ext uri="{FF2B5EF4-FFF2-40B4-BE49-F238E27FC236}">
                <a16:creationId xmlns:a16="http://schemas.microsoft.com/office/drawing/2014/main" id="{BE39CBD8-114E-0F45-98EC-4896653D2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818196"/>
            <a:ext cx="6096000" cy="5039804"/>
          </a:xfrm>
          <a:custGeom>
            <a:avLst/>
            <a:gdLst>
              <a:gd name="connsiteX0" fmla="*/ 2917466 w 6096000"/>
              <a:gd name="connsiteY0" fmla="*/ 0 h 5039804"/>
              <a:gd name="connsiteX1" fmla="*/ 6096000 w 6096000"/>
              <a:gd name="connsiteY1" fmla="*/ 3178535 h 5039804"/>
              <a:gd name="connsiteX2" fmla="*/ 6096000 w 6096000"/>
              <a:gd name="connsiteY2" fmla="*/ 5039804 h 5039804"/>
              <a:gd name="connsiteX3" fmla="*/ 2122338 w 6096000"/>
              <a:gd name="connsiteY3" fmla="*/ 5039804 h 5039804"/>
              <a:gd name="connsiteX4" fmla="*/ 0 w 6096000"/>
              <a:gd name="connsiteY4" fmla="*/ 2917467 h 5039804"/>
              <a:gd name="connsiteX5" fmla="*/ 0 w 6096000"/>
              <a:gd name="connsiteY5" fmla="*/ 2917466 h 503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5039804">
                <a:moveTo>
                  <a:pt x="2917466" y="0"/>
                </a:moveTo>
                <a:lnTo>
                  <a:pt x="6096000" y="3178535"/>
                </a:lnTo>
                <a:lnTo>
                  <a:pt x="6096000" y="5039804"/>
                </a:lnTo>
                <a:lnTo>
                  <a:pt x="2122338" y="5039804"/>
                </a:lnTo>
                <a:lnTo>
                  <a:pt x="0" y="2917467"/>
                </a:lnTo>
                <a:lnTo>
                  <a:pt x="0" y="2917466"/>
                </a:lnTo>
                <a:close/>
              </a:path>
            </a:pathLst>
          </a:custGeom>
        </p:spPr>
      </p:pic>
      <p:pic>
        <p:nvPicPr>
          <p:cNvPr id="12" name="Picture Placeholder 86">
            <a:extLst>
              <a:ext uri="{FF2B5EF4-FFF2-40B4-BE49-F238E27FC236}">
                <a16:creationId xmlns:a16="http://schemas.microsoft.com/office/drawing/2014/main" id="{C220C87C-C621-7747-A9E2-1FD1069EE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744" y="3991555"/>
            <a:ext cx="5732893" cy="2866446"/>
          </a:xfrm>
          <a:custGeom>
            <a:avLst/>
            <a:gdLst>
              <a:gd name="connsiteX0" fmla="*/ 2866447 w 5732893"/>
              <a:gd name="connsiteY0" fmla="*/ 0 h 2866446"/>
              <a:gd name="connsiteX1" fmla="*/ 5732893 w 5732893"/>
              <a:gd name="connsiteY1" fmla="*/ 2866446 h 2866446"/>
              <a:gd name="connsiteX2" fmla="*/ 0 w 5732893"/>
              <a:gd name="connsiteY2" fmla="*/ 2866446 h 286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2893" h="2866446">
                <a:moveTo>
                  <a:pt x="2866447" y="0"/>
                </a:moveTo>
                <a:lnTo>
                  <a:pt x="5732893" y="2866446"/>
                </a:lnTo>
                <a:lnTo>
                  <a:pt x="0" y="2866446"/>
                </a:lnTo>
                <a:close/>
              </a:path>
            </a:pathLst>
          </a:custGeom>
        </p:spPr>
      </p:pic>
      <p:pic>
        <p:nvPicPr>
          <p:cNvPr id="22" name="Picture 21" descr="slogan.png">
            <a:extLst>
              <a:ext uri="{FF2B5EF4-FFF2-40B4-BE49-F238E27FC236}">
                <a16:creationId xmlns:a16="http://schemas.microsoft.com/office/drawing/2014/main" id="{F847687A-F108-1C4A-BD47-713C854EAA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786" y="471287"/>
            <a:ext cx="1830979" cy="1235911"/>
          </a:xfrm>
          <a:prstGeom prst="rect">
            <a:avLst/>
          </a:prstGeom>
        </p:spPr>
      </p:pic>
      <p:sp>
        <p:nvSpPr>
          <p:cNvPr id="24" name="Triangle 23">
            <a:extLst>
              <a:ext uri="{FF2B5EF4-FFF2-40B4-BE49-F238E27FC236}">
                <a16:creationId xmlns:a16="http://schemas.microsoft.com/office/drawing/2014/main" id="{3FBF4569-F543-6C4E-8177-24150A951FEC}"/>
              </a:ext>
            </a:extLst>
          </p:cNvPr>
          <p:cNvSpPr/>
          <p:nvPr userDrawn="1"/>
        </p:nvSpPr>
        <p:spPr>
          <a:xfrm rot="10800000">
            <a:off x="1509307" y="412"/>
            <a:ext cx="559806" cy="48259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1A929A33-4FFB-CE4F-9787-EB7FDCF22CF2}"/>
              </a:ext>
            </a:extLst>
          </p:cNvPr>
          <p:cNvSpPr/>
          <p:nvPr userDrawn="1"/>
        </p:nvSpPr>
        <p:spPr>
          <a:xfrm rot="10800000">
            <a:off x="695325" y="411"/>
            <a:ext cx="1069622" cy="922088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92A27C-6AD3-7340-A039-D3DB5338E0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513" y="6286951"/>
            <a:ext cx="720000" cy="33600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4B231AE-BD4B-114D-8394-D0FD4C9EDB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479" y="2259338"/>
            <a:ext cx="5184775" cy="19570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 spc="-20" baseline="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C40B994-8DE1-6F4C-AB52-17C2CB538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F085938-C178-A14F-A90B-E95BF673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479" y="1089025"/>
            <a:ext cx="5184775" cy="1104998"/>
          </a:xfrm>
          <a:prstGeom prst="rect">
            <a:avLst/>
          </a:prstGeom>
        </p:spPr>
        <p:txBody>
          <a:bodyPr/>
          <a:lstStyle>
            <a:lvl1pPr>
              <a:defRPr sz="3200" b="1" i="0" spc="-40" baseline="0">
                <a:latin typeface="Montserrat SemiBold" pitchFamily="2" charset="77"/>
              </a:defRPr>
            </a:lvl1pPr>
          </a:lstStyle>
          <a:p>
            <a:r>
              <a:rPr lang="en-GB" dirty="0"/>
              <a:t>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repre</a:t>
            </a:r>
            <a:r>
              <a:rPr lang="en-GB" dirty="0"/>
              <a:t> </a:t>
            </a:r>
            <a:r>
              <a:rPr lang="en-GB" dirty="0" err="1"/>
              <a:t>henderit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305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, pink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890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Lisäselvitys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B7F959-C4A0-BD44-852F-2CBB687A8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7FA887D-1E84-2348-96AB-F69188094F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49" y="629425"/>
            <a:ext cx="125843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5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 l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890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Lisäteksti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320647E-EE4C-0549-947D-523BAEA54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F7DA321-4DD2-5944-A106-572F9C6D36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49" y="629425"/>
            <a:ext cx="125843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, 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890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Lisäselitys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01864E6-31D4-8543-B4CB-E5BAE6C7F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3484DAF-F2E3-5D45-8ABE-23A4E384E8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49" y="629425"/>
            <a:ext cx="125843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pohja harma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0DE1F4F-D841-0842-B56F-216CFB9D4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385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6" y="6241205"/>
            <a:ext cx="715482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AB8ECD6-A40E-8F4E-A2D1-7A05E0194A8D}"/>
              </a:ext>
            </a:extLst>
          </p:cNvPr>
          <p:cNvSpPr/>
          <p:nvPr userDrawn="1"/>
        </p:nvSpPr>
        <p:spPr>
          <a:xfrm rot="10800000">
            <a:off x="10160146" y="1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85630A8-D877-0848-8BC4-223C30245DB6}"/>
              </a:ext>
            </a:extLst>
          </p:cNvPr>
          <p:cNvSpPr/>
          <p:nvPr userDrawn="1"/>
        </p:nvSpPr>
        <p:spPr>
          <a:xfrm rot="10800000">
            <a:off x="8843865" y="0"/>
            <a:ext cx="1984545" cy="171081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914146"/>
            <a:ext cx="7993063" cy="971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300" indent="0">
              <a:buFontTx/>
              <a:buNone/>
              <a:defRPr b="1" i="0">
                <a:latin typeface="Montserrat SemiBold" pitchFamily="2" charset="77"/>
              </a:defRPr>
            </a:lvl2pPr>
            <a:lvl3pPr marL="1320800" indent="0">
              <a:buFontTx/>
              <a:buNone/>
              <a:defRPr b="1" i="0">
                <a:latin typeface="Montserrat SemiBold" pitchFamily="2" charset="77"/>
              </a:defRPr>
            </a:lvl3pPr>
            <a:lvl4pPr marL="1778000" indent="0">
              <a:buFontTx/>
              <a:buNone/>
              <a:defRPr b="1" i="0">
                <a:latin typeface="Montserrat SemiBold" pitchFamily="2" charset="77"/>
              </a:defRPr>
            </a:lvl4pPr>
            <a:lvl5pPr marL="2293938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2060575"/>
            <a:ext cx="9196298" cy="4090988"/>
          </a:xfrm>
          <a:prstGeom prst="rect">
            <a:avLst/>
          </a:prstGeom>
        </p:spPr>
        <p:txBody>
          <a:bodyPr/>
          <a:lstStyle>
            <a:lvl1pPr marL="227013" indent="-217488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b="0" i="0" spc="-40" baseline="0">
                <a:latin typeface="Montserrat" pitchFamily="2" charset="77"/>
              </a:defRPr>
            </a:lvl1pPr>
            <a:lvl2pPr marL="444500" indent="-211138">
              <a:tabLst/>
              <a:defRPr b="0" i="0" spc="-40" baseline="0">
                <a:latin typeface="Montserrat" pitchFamily="2" charset="77"/>
              </a:defRPr>
            </a:lvl2pPr>
            <a:lvl3pPr marL="668338" indent="-184150">
              <a:tabLst/>
              <a:defRPr b="0" i="0" spc="-40" baseline="0">
                <a:latin typeface="Montserrat" pitchFamily="2" charset="77"/>
              </a:defRPr>
            </a:lvl3pPr>
            <a:lvl4pPr marL="935038" indent="-188913">
              <a:tabLst/>
              <a:defRPr b="0" i="0" spc="-40" baseline="0"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897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poh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B4B95DE6-26EF-5949-8C9A-A2DFB8A39089}"/>
              </a:ext>
            </a:extLst>
          </p:cNvPr>
          <p:cNvSpPr/>
          <p:nvPr userDrawn="1"/>
        </p:nvSpPr>
        <p:spPr>
          <a:xfrm>
            <a:off x="695326" y="6241205"/>
            <a:ext cx="715482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089025"/>
            <a:ext cx="10801350" cy="801768"/>
          </a:xfrm>
          <a:prstGeom prst="rect">
            <a:avLst/>
          </a:prstGeom>
        </p:spPr>
        <p:txBody>
          <a:bodyPr/>
          <a:lstStyle>
            <a:lvl1pPr>
              <a:defRPr b="1" i="0" spc="-40" baseline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45A889B-A01A-4F41-9F88-51C136FC4009}"/>
              </a:ext>
            </a:extLst>
          </p:cNvPr>
          <p:cNvSpPr/>
          <p:nvPr userDrawn="1"/>
        </p:nvSpPr>
        <p:spPr>
          <a:xfrm rot="10800000">
            <a:off x="10160146" y="1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4E30C23-58A2-034D-9AC2-8597675D71B5}"/>
              </a:ext>
            </a:extLst>
          </p:cNvPr>
          <p:cNvSpPr/>
          <p:nvPr userDrawn="1"/>
        </p:nvSpPr>
        <p:spPr>
          <a:xfrm rot="10800000">
            <a:off x="8843865" y="0"/>
            <a:ext cx="1984545" cy="171081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E25085-EF79-E140-87BF-42FEEB2BDA3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24450" y="2060575"/>
            <a:ext cx="6372225" cy="3916364"/>
          </a:xfrm>
          <a:prstGeom prst="rect">
            <a:avLst/>
          </a:prstGeom>
        </p:spPr>
        <p:txBody>
          <a:bodyPr/>
          <a:lstStyle/>
          <a:p>
            <a:pPr lvl="0"/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D8D8BB-9017-D04E-BD40-E22F19F0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67A262-53DB-F745-B8A5-F548B6671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2060575"/>
            <a:ext cx="3744913" cy="4090988"/>
          </a:xfrm>
          <a:prstGeom prst="rect">
            <a:avLst/>
          </a:prstGeom>
        </p:spPr>
        <p:txBody>
          <a:bodyPr/>
          <a:lstStyle>
            <a:lvl1pPr marL="227013" indent="-217488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b="0" i="0" spc="-40" baseline="0">
                <a:latin typeface="Montserrat" pitchFamily="2" charset="77"/>
              </a:defRPr>
            </a:lvl1pPr>
            <a:lvl2pPr marL="444500" indent="-211138">
              <a:tabLst/>
              <a:defRPr b="0" i="0" spc="-40" baseline="0">
                <a:latin typeface="Montserrat" pitchFamily="2" charset="77"/>
              </a:defRPr>
            </a:lvl2pPr>
            <a:lvl3pPr marL="668338" indent="-184150">
              <a:tabLst/>
              <a:defRPr b="0" i="0" spc="-40" baseline="0">
                <a:latin typeface="Montserrat" pitchFamily="2" charset="77"/>
              </a:defRPr>
            </a:lvl3pPr>
            <a:lvl4pPr marL="935038" indent="-188913">
              <a:tabLst/>
              <a:defRPr b="0" i="0" spc="-40" baseline="0"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00692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>
            <a:extLst>
              <a:ext uri="{FF2B5EF4-FFF2-40B4-BE49-F238E27FC236}">
                <a16:creationId xmlns:a16="http://schemas.microsoft.com/office/drawing/2014/main" id="{345A889B-A01A-4F41-9F88-51C136FC4009}"/>
              </a:ext>
            </a:extLst>
          </p:cNvPr>
          <p:cNvSpPr/>
          <p:nvPr userDrawn="1"/>
        </p:nvSpPr>
        <p:spPr>
          <a:xfrm rot="10800000">
            <a:off x="10160146" y="1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4E30C23-58A2-034D-9AC2-8597675D71B5}"/>
              </a:ext>
            </a:extLst>
          </p:cNvPr>
          <p:cNvSpPr/>
          <p:nvPr userDrawn="1"/>
        </p:nvSpPr>
        <p:spPr>
          <a:xfrm rot="10800000">
            <a:off x="9884013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4B95DE6-26EF-5949-8C9A-A2DFB8A39089}"/>
              </a:ext>
            </a:extLst>
          </p:cNvPr>
          <p:cNvSpPr/>
          <p:nvPr userDrawn="1"/>
        </p:nvSpPr>
        <p:spPr>
          <a:xfrm>
            <a:off x="695326" y="6241205"/>
            <a:ext cx="715482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A0FBBA-B9DC-B04F-B2C0-69114F82C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599433"/>
            <a:ext cx="10801350" cy="814134"/>
          </a:xfrm>
          <a:prstGeom prst="rect">
            <a:avLst/>
          </a:prstGeom>
        </p:spPr>
        <p:txBody>
          <a:bodyPr/>
          <a:lstStyle>
            <a:lvl1pPr algn="ctr">
              <a:defRPr sz="2800" b="1" i="0" spc="-40" baseline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83C245-569C-0B4D-9BB2-5102EB39F2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8427" y="1089025"/>
            <a:ext cx="6048376" cy="510407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latin typeface="Montserrat Light" pitchFamily="2" charset="77"/>
              </a:defRPr>
            </a:lvl1pPr>
            <a:lvl2pPr marL="241300" indent="0" algn="ctr">
              <a:buNone/>
              <a:defRPr b="0" i="0">
                <a:latin typeface="Montserrat Light" pitchFamily="2" charset="77"/>
              </a:defRPr>
            </a:lvl2pPr>
            <a:lvl3pPr marL="1320800" indent="0" algn="ctr">
              <a:buNone/>
              <a:defRPr b="0" i="0">
                <a:latin typeface="Montserrat Light" pitchFamily="2" charset="77"/>
              </a:defRPr>
            </a:lvl3pPr>
            <a:lvl4pPr marL="1778000" indent="0" algn="ctr">
              <a:buNone/>
              <a:defRPr b="0" i="0">
                <a:latin typeface="Montserrat Light" pitchFamily="2" charset="77"/>
              </a:defRPr>
            </a:lvl4pPr>
            <a:lvl5pPr marL="2293938" indent="0" algn="ctr">
              <a:buNone/>
              <a:defRPr b="0" i="0"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774478-8A4E-DA48-9C6F-824DBD884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799FB1-3DB7-2448-B857-423E673DA5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26" y="2717799"/>
            <a:ext cx="3297238" cy="3433763"/>
          </a:xfrm>
          <a:prstGeom prst="rect">
            <a:avLst/>
          </a:prstGeom>
        </p:spPr>
        <p:txBody>
          <a:bodyPr/>
          <a:lstStyle>
            <a:lvl1pPr marL="227013" indent="-217488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b="0" i="0" spc="-40" baseline="0">
                <a:latin typeface="Montserrat" pitchFamily="2" charset="77"/>
              </a:defRPr>
            </a:lvl1pPr>
            <a:lvl2pPr marL="444500" indent="-211138">
              <a:tabLst/>
              <a:defRPr sz="1600" b="0" i="0" spc="-40" baseline="0">
                <a:latin typeface="Montserrat" pitchFamily="2" charset="77"/>
              </a:defRPr>
            </a:lvl2pPr>
            <a:lvl3pPr marL="668338" indent="-184150">
              <a:tabLst/>
              <a:defRPr sz="1400" b="0" i="0" spc="-40" baseline="0">
                <a:latin typeface="Montserrat" pitchFamily="2" charset="77"/>
              </a:defRPr>
            </a:lvl3pPr>
            <a:lvl4pPr marL="935038" indent="-188913">
              <a:tabLst/>
              <a:defRPr b="0" i="0" spc="-40" baseline="0"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BE30FE2-1303-1F4E-93AB-5FD0645528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54526" y="2717799"/>
            <a:ext cx="3297238" cy="3433763"/>
          </a:xfrm>
          <a:prstGeom prst="rect">
            <a:avLst/>
          </a:prstGeom>
        </p:spPr>
        <p:txBody>
          <a:bodyPr/>
          <a:lstStyle>
            <a:lvl1pPr marL="227013" indent="-217488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b="0" i="0" spc="-40" baseline="0">
                <a:latin typeface="Montserrat" pitchFamily="2" charset="77"/>
              </a:defRPr>
            </a:lvl1pPr>
            <a:lvl2pPr marL="444500" indent="-211138">
              <a:tabLst/>
              <a:defRPr sz="1600" b="0" i="0" spc="-40" baseline="0">
                <a:latin typeface="Montserrat" pitchFamily="2" charset="77"/>
              </a:defRPr>
            </a:lvl2pPr>
            <a:lvl3pPr marL="668338" indent="-184150">
              <a:tabLst/>
              <a:defRPr sz="1400" b="0" i="0" spc="-40" baseline="0">
                <a:latin typeface="Montserrat" pitchFamily="2" charset="77"/>
              </a:defRPr>
            </a:lvl3pPr>
            <a:lvl4pPr marL="935038" indent="-188913">
              <a:tabLst/>
              <a:defRPr b="0" i="0" spc="-40" baseline="0"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F623B3-2E14-034C-A001-59DBF73466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01026" y="2717799"/>
            <a:ext cx="3297238" cy="3433763"/>
          </a:xfrm>
          <a:prstGeom prst="rect">
            <a:avLst/>
          </a:prstGeom>
        </p:spPr>
        <p:txBody>
          <a:bodyPr/>
          <a:lstStyle>
            <a:lvl1pPr marL="227013" indent="-217488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b="0" i="0" spc="-40" baseline="0">
                <a:latin typeface="Montserrat" pitchFamily="2" charset="77"/>
              </a:defRPr>
            </a:lvl1pPr>
            <a:lvl2pPr marL="444500" indent="-211138">
              <a:tabLst/>
              <a:defRPr sz="1600" b="0" i="0" spc="-40" baseline="0">
                <a:latin typeface="Montserrat" pitchFamily="2" charset="77"/>
              </a:defRPr>
            </a:lvl2pPr>
            <a:lvl3pPr marL="668338" indent="-184150">
              <a:tabLst/>
              <a:defRPr sz="1400" b="0" i="0" spc="-40" baseline="0">
                <a:latin typeface="Montserrat" pitchFamily="2" charset="77"/>
              </a:defRPr>
            </a:lvl3pPr>
            <a:lvl4pPr marL="935038" indent="-188913">
              <a:tabLst/>
              <a:defRPr b="0" i="0" spc="-40" baseline="0">
                <a:latin typeface="Montserrat" pitchFamily="2" charset="77"/>
              </a:defRPr>
            </a:lvl4pPr>
            <a:lvl5pPr marL="2293938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450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55" y="6273800"/>
            <a:ext cx="406400" cy="319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A920EC4-BA16-8A4E-8CC9-C44C2E94537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9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1" r:id="rId2"/>
    <p:sldLayoutId id="2147483857" r:id="rId3"/>
    <p:sldLayoutId id="2147483852" r:id="rId4"/>
    <p:sldLayoutId id="2147483859" r:id="rId5"/>
    <p:sldLayoutId id="2147483688" r:id="rId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438" indent="-338138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400" indent="-228600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338" indent="-287338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538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orient="horz" pos="173" userDrawn="1">
          <p15:clr>
            <a:srgbClr val="F26B43"/>
          </p15:clr>
        </p15:guide>
        <p15:guide id="5" orient="horz" pos="3875" userDrawn="1">
          <p15:clr>
            <a:srgbClr val="F26B43"/>
          </p15:clr>
        </p15:guide>
        <p15:guide id="6" pos="7242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pos="3976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6" pos="5745" userDrawn="1">
          <p15:clr>
            <a:srgbClr val="F26B43"/>
          </p15:clr>
        </p15:guide>
        <p15:guide id="17" pos="1935" userDrawn="1">
          <p15:clr>
            <a:srgbClr val="F26B43"/>
          </p15:clr>
        </p15:guide>
        <p15:guide id="18" pos="5473" userDrawn="1">
          <p15:clr>
            <a:srgbClr val="F26B43"/>
          </p15:clr>
        </p15:guide>
        <p15:guide id="19" pos="2207" userDrawn="1">
          <p15:clr>
            <a:srgbClr val="F26B43"/>
          </p15:clr>
        </p15:guide>
        <p15:guide id="20" pos="5155" userDrawn="1">
          <p15:clr>
            <a:srgbClr val="F26B43"/>
          </p15:clr>
        </p15:guide>
        <p15:guide id="21" pos="4883" userDrawn="1">
          <p15:clr>
            <a:srgbClr val="F26B43"/>
          </p15:clr>
        </p15:guide>
        <p15:guide id="22" pos="2797" userDrawn="1">
          <p15:clr>
            <a:srgbClr val="F26B43"/>
          </p15:clr>
        </p15:guide>
        <p15:guide id="23" orient="horz" pos="2024" userDrawn="1">
          <p15:clr>
            <a:srgbClr val="F26B43"/>
          </p15:clr>
        </p15:guide>
        <p15:guide id="24" orient="horz" pos="2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99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D6EA49-586A-3E4D-B006-62B409C4A69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0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0" r:id="rId2"/>
    <p:sldLayoutId id="2147483881" r:id="rId3"/>
    <p:sldLayoutId id="2147483882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438" indent="-338138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400" indent="-228600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338" indent="-287338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538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orient="horz" pos="173">
          <p15:clr>
            <a:srgbClr val="F26B43"/>
          </p15:clr>
        </p15:guide>
        <p15:guide id="5" orient="horz" pos="3875">
          <p15:clr>
            <a:srgbClr val="F26B43"/>
          </p15:clr>
        </p15:guide>
        <p15:guide id="6" pos="7242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pos="3704">
          <p15:clr>
            <a:srgbClr val="F26B43"/>
          </p15:clr>
        </p15:guide>
        <p15:guide id="9" pos="3976">
          <p15:clr>
            <a:srgbClr val="F26B43"/>
          </p15:clr>
        </p15:guide>
        <p15:guide id="10" pos="2525">
          <p15:clr>
            <a:srgbClr val="F26B43"/>
          </p15:clr>
        </p15:guide>
        <p15:guide id="12" orient="horz" pos="686">
          <p15:clr>
            <a:srgbClr val="F26B43"/>
          </p15:clr>
        </p15:guide>
        <p15:guide id="16" pos="5745">
          <p15:clr>
            <a:srgbClr val="F26B43"/>
          </p15:clr>
        </p15:guide>
        <p15:guide id="17" pos="1935">
          <p15:clr>
            <a:srgbClr val="F26B43"/>
          </p15:clr>
        </p15:guide>
        <p15:guide id="18" pos="5473">
          <p15:clr>
            <a:srgbClr val="F26B43"/>
          </p15:clr>
        </p15:guide>
        <p15:guide id="19" pos="2207">
          <p15:clr>
            <a:srgbClr val="F26B43"/>
          </p15:clr>
        </p15:guide>
        <p15:guide id="20" pos="5155">
          <p15:clr>
            <a:srgbClr val="F26B43"/>
          </p15:clr>
        </p15:guide>
        <p15:guide id="21" pos="4883">
          <p15:clr>
            <a:srgbClr val="F26B43"/>
          </p15:clr>
        </p15:guide>
        <p15:guide id="22" pos="2797">
          <p15:clr>
            <a:srgbClr val="F26B43"/>
          </p15:clr>
        </p15:guide>
        <p15:guide id="23" orient="horz" pos="2024">
          <p15:clr>
            <a:srgbClr val="F26B43"/>
          </p15:clr>
        </p15:guide>
        <p15:guide id="24" orient="horz" pos="2296">
          <p15:clr>
            <a:srgbClr val="F26B43"/>
          </p15:clr>
        </p15:guide>
        <p15:guide id="25" orient="horz" pos="1298">
          <p15:clr>
            <a:srgbClr val="F26B43"/>
          </p15:clr>
        </p15:guide>
        <p15:guide id="26" pos="4158">
          <p15:clr>
            <a:srgbClr val="F26B43"/>
          </p15:clr>
        </p15:guide>
        <p15:guide id="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999" y="6286952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ABF83CD-943D-B54B-B287-64E3A203738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3" r:id="rId2"/>
    <p:sldLayoutId id="2147483860" r:id="rId3"/>
    <p:sldLayoutId id="2147483747" r:id="rId4"/>
    <p:sldLayoutId id="2147483749" r:id="rId5"/>
    <p:sldLayoutId id="2147483748" r:id="rId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438" indent="-338138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400" indent="-228600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338" indent="-287338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538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orient="horz" pos="173">
          <p15:clr>
            <a:srgbClr val="F26B43"/>
          </p15:clr>
        </p15:guide>
        <p15:guide id="5" orient="horz" pos="3875">
          <p15:clr>
            <a:srgbClr val="F26B43"/>
          </p15:clr>
        </p15:guide>
        <p15:guide id="6" pos="7242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pos="3704">
          <p15:clr>
            <a:srgbClr val="F26B43"/>
          </p15:clr>
        </p15:guide>
        <p15:guide id="9" pos="3976">
          <p15:clr>
            <a:srgbClr val="F26B43"/>
          </p15:clr>
        </p15:guide>
        <p15:guide id="10" pos="2525">
          <p15:clr>
            <a:srgbClr val="F26B43"/>
          </p15:clr>
        </p15:guide>
        <p15:guide id="12" orient="horz" pos="686">
          <p15:clr>
            <a:srgbClr val="F26B43"/>
          </p15:clr>
        </p15:guide>
        <p15:guide id="16" pos="5745">
          <p15:clr>
            <a:srgbClr val="F26B43"/>
          </p15:clr>
        </p15:guide>
        <p15:guide id="17" pos="1935">
          <p15:clr>
            <a:srgbClr val="F26B43"/>
          </p15:clr>
        </p15:guide>
        <p15:guide id="18" pos="5473">
          <p15:clr>
            <a:srgbClr val="F26B43"/>
          </p15:clr>
        </p15:guide>
        <p15:guide id="19" pos="2207">
          <p15:clr>
            <a:srgbClr val="F26B43"/>
          </p15:clr>
        </p15:guide>
        <p15:guide id="20" pos="5155">
          <p15:clr>
            <a:srgbClr val="F26B43"/>
          </p15:clr>
        </p15:guide>
        <p15:guide id="21" pos="4883">
          <p15:clr>
            <a:srgbClr val="F26B43"/>
          </p15:clr>
        </p15:guide>
        <p15:guide id="22" pos="2797">
          <p15:clr>
            <a:srgbClr val="F26B43"/>
          </p15:clr>
        </p15:guide>
        <p15:guide id="23" orient="horz" pos="2024">
          <p15:clr>
            <a:srgbClr val="F26B43"/>
          </p15:clr>
        </p15:guide>
        <p15:guide id="24" orient="horz" pos="2296">
          <p15:clr>
            <a:srgbClr val="F26B43"/>
          </p15:clr>
        </p15:guide>
        <p15:guide id="25" orient="horz" pos="1298" userDrawn="1">
          <p15:clr>
            <a:srgbClr val="F26B43"/>
          </p15:clr>
        </p15:guide>
        <p15:guide id="26" pos="4158" userDrawn="1">
          <p15:clr>
            <a:srgbClr val="F26B43"/>
          </p15:clr>
        </p15:guide>
        <p15:guide id="2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8765" y="6273800"/>
            <a:ext cx="406400" cy="319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97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438" indent="-338138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400" indent="-228600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338" indent="-287338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538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orient="horz" pos="173">
          <p15:clr>
            <a:srgbClr val="F26B43"/>
          </p15:clr>
        </p15:guide>
        <p15:guide id="5" orient="horz" pos="3875">
          <p15:clr>
            <a:srgbClr val="F26B43"/>
          </p15:clr>
        </p15:guide>
        <p15:guide id="6" pos="7242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pos="3704">
          <p15:clr>
            <a:srgbClr val="F26B43"/>
          </p15:clr>
        </p15:guide>
        <p15:guide id="9" pos="3976">
          <p15:clr>
            <a:srgbClr val="F26B43"/>
          </p15:clr>
        </p15:guide>
        <p15:guide id="10" pos="2525">
          <p15:clr>
            <a:srgbClr val="F26B43"/>
          </p15:clr>
        </p15:guide>
        <p15:guide id="12" orient="horz" pos="686">
          <p15:clr>
            <a:srgbClr val="F26B43"/>
          </p15:clr>
        </p15:guide>
        <p15:guide id="16" pos="5745">
          <p15:clr>
            <a:srgbClr val="F26B43"/>
          </p15:clr>
        </p15:guide>
        <p15:guide id="17" pos="1935">
          <p15:clr>
            <a:srgbClr val="F26B43"/>
          </p15:clr>
        </p15:guide>
        <p15:guide id="18" pos="5473">
          <p15:clr>
            <a:srgbClr val="F26B43"/>
          </p15:clr>
        </p15:guide>
        <p15:guide id="19" pos="2207">
          <p15:clr>
            <a:srgbClr val="F26B43"/>
          </p15:clr>
        </p15:guide>
        <p15:guide id="20" pos="5155">
          <p15:clr>
            <a:srgbClr val="F26B43"/>
          </p15:clr>
        </p15:guide>
        <p15:guide id="21" pos="4883">
          <p15:clr>
            <a:srgbClr val="F26B43"/>
          </p15:clr>
        </p15:guide>
        <p15:guide id="22" pos="2797">
          <p15:clr>
            <a:srgbClr val="F26B43"/>
          </p15:clr>
        </p15:guide>
        <p15:guide id="23" orient="horz" pos="2024">
          <p15:clr>
            <a:srgbClr val="F26B43"/>
          </p15:clr>
        </p15:guide>
        <p15:guide id="24" orient="horz" pos="2296">
          <p15:clr>
            <a:srgbClr val="F26B43"/>
          </p15:clr>
        </p15:guide>
        <p15:guide id="25" orient="horz" pos="129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55" y="6273800"/>
            <a:ext cx="406400" cy="319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630A4B5-9861-1747-8A3B-D95142A53F1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0" r:id="rId2"/>
    <p:sldLayoutId id="2147483791" r:id="rId3"/>
    <p:sldLayoutId id="2147483792" r:id="rId4"/>
    <p:sldLayoutId id="2147483795" r:id="rId5"/>
    <p:sldLayoutId id="2147483796" r:id="rId6"/>
    <p:sldLayoutId id="2147483797" r:id="rId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438" indent="-338138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400" indent="-228600" algn="l" defTabSz="1800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338" indent="-287338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538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orient="horz" pos="173">
          <p15:clr>
            <a:srgbClr val="F26B43"/>
          </p15:clr>
        </p15:guide>
        <p15:guide id="5" orient="horz" pos="3875">
          <p15:clr>
            <a:srgbClr val="F26B43"/>
          </p15:clr>
        </p15:guide>
        <p15:guide id="6" pos="7242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pos="3704">
          <p15:clr>
            <a:srgbClr val="F26B43"/>
          </p15:clr>
        </p15:guide>
        <p15:guide id="9" pos="3976">
          <p15:clr>
            <a:srgbClr val="F26B43"/>
          </p15:clr>
        </p15:guide>
        <p15:guide id="10" pos="2525">
          <p15:clr>
            <a:srgbClr val="F26B43"/>
          </p15:clr>
        </p15:guide>
        <p15:guide id="12" orient="horz" pos="686">
          <p15:clr>
            <a:srgbClr val="F26B43"/>
          </p15:clr>
        </p15:guide>
        <p15:guide id="16" pos="5745">
          <p15:clr>
            <a:srgbClr val="F26B43"/>
          </p15:clr>
        </p15:guide>
        <p15:guide id="17" pos="1935">
          <p15:clr>
            <a:srgbClr val="F26B43"/>
          </p15:clr>
        </p15:guide>
        <p15:guide id="18" pos="5473">
          <p15:clr>
            <a:srgbClr val="F26B43"/>
          </p15:clr>
        </p15:guide>
        <p15:guide id="19" pos="2207">
          <p15:clr>
            <a:srgbClr val="F26B43"/>
          </p15:clr>
        </p15:guide>
        <p15:guide id="20" pos="5155">
          <p15:clr>
            <a:srgbClr val="F26B43"/>
          </p15:clr>
        </p15:guide>
        <p15:guide id="21" pos="4883">
          <p15:clr>
            <a:srgbClr val="F26B43"/>
          </p15:clr>
        </p15:guide>
        <p15:guide id="22" pos="2797">
          <p15:clr>
            <a:srgbClr val="F26B43"/>
          </p15:clr>
        </p15:guide>
        <p15:guide id="23" orient="horz" pos="2024">
          <p15:clr>
            <a:srgbClr val="F26B43"/>
          </p15:clr>
        </p15:guide>
        <p15:guide id="24" orient="horz" pos="2296">
          <p15:clr>
            <a:srgbClr val="F26B43"/>
          </p15:clr>
        </p15:guide>
        <p15:guide id="25" orient="horz" pos="12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k.fi/ajankohtaista/koronavirusepidemian-vaikutukset-tyohon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1" y="3445826"/>
            <a:ext cx="10848623" cy="1123316"/>
          </a:xfrm>
        </p:spPr>
        <p:txBody>
          <a:bodyPr>
            <a:normAutofit/>
          </a:bodyPr>
          <a:lstStyle/>
          <a:p>
            <a:r>
              <a:rPr lang="en-US" dirty="0" err="1"/>
              <a:t>Työmarkkinasyksy</a:t>
            </a:r>
            <a:r>
              <a:rPr lang="en-US" dirty="0"/>
              <a:t> 2020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20890" y="4940299"/>
            <a:ext cx="10837333" cy="1521462"/>
          </a:xfrm>
        </p:spPr>
        <p:txBody>
          <a:bodyPr>
            <a:normAutofit/>
          </a:bodyPr>
          <a:lstStyle/>
          <a:p>
            <a:r>
              <a:rPr lang="en-US" dirty="0"/>
              <a:t>Outi Rannikko</a:t>
            </a:r>
          </a:p>
          <a:p>
            <a:r>
              <a:rPr lang="en-US" dirty="0"/>
              <a:t>Somero 24.10.2020</a:t>
            </a:r>
          </a:p>
        </p:txBody>
      </p:sp>
    </p:spTree>
    <p:extLst>
      <p:ext uri="{BB962C8B-B14F-4D97-AF65-F5344CB8AC3E}">
        <p14:creationId xmlns:p14="http://schemas.microsoft.com/office/powerpoint/2010/main" val="146819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52DD3E-5D04-4E7D-81E5-42E2955D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Luottamusmiesten asemaa vahvistettava</a:t>
            </a:r>
            <a:br>
              <a:rPr lang="fi-FI" dirty="0"/>
            </a:br>
            <a:r>
              <a:rPr lang="fi-FI" dirty="0"/>
              <a:t> paikallisessa sopimisessa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1F8E28-3190-41F0-8A10-B28434660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FA8A147-F042-4BE7-81F0-C244B11DC2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dirty="0"/>
              <a:t>Paikallisen sopimisen hyödytettävä sekä työntekijöitä että työnantajaa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462E082-0C43-49A0-ABF1-939C9DC1F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sz="2000" dirty="0"/>
              <a:t>Paikallisen sopimisen mahdollisuudet lisääntyneet merkittävästi sekä lainsäädännössä että työehtosopimuksissa viime vuosina (esimerkiksi työaikalaki)</a:t>
            </a:r>
          </a:p>
          <a:p>
            <a:pPr marL="9525" indent="0">
              <a:buNone/>
            </a:pP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1F0FA57-86AA-4FE1-B659-6693E5CB9C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sz="2000" dirty="0"/>
              <a:t>Hallitusohjelman mukaan lisätään paikallista sopimista työ- ja virkaehtosopimus-järjestelmän puitteissa</a:t>
            </a:r>
          </a:p>
          <a:p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D5CCC6F-6A5F-421D-BB71-B10A5F6C8E55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3078163" y="1089025"/>
            <a:ext cx="6048375" cy="5111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SAK:n NÄKÖKULMA</a:t>
            </a:r>
          </a:p>
        </p:txBody>
      </p:sp>
    </p:spTree>
    <p:extLst>
      <p:ext uri="{BB962C8B-B14F-4D97-AF65-F5344CB8AC3E}">
        <p14:creationId xmlns:p14="http://schemas.microsoft.com/office/powerpoint/2010/main" val="306039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52DD3E-5D04-4E7D-81E5-42E2955D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Luottamusmiesten asemaa vahvistettava</a:t>
            </a:r>
            <a:br>
              <a:rPr lang="fi-FI" dirty="0"/>
            </a:br>
            <a:r>
              <a:rPr lang="fi-FI" dirty="0"/>
              <a:t> paikallisessa sopimisessa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1F8E28-3190-41F0-8A10-B28434660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FA8A147-F042-4BE7-81F0-C244B11DC2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26" y="2717799"/>
            <a:ext cx="4014286" cy="3433763"/>
          </a:xfrm>
        </p:spPr>
        <p:txBody>
          <a:bodyPr/>
          <a:lstStyle/>
          <a:p>
            <a:r>
              <a:rPr lang="fi-FI" sz="2000" dirty="0"/>
              <a:t>Paikallisen sopimisen lisääminen mahdollista yleissitovassa kentässä ns. liityntäsopimuksia käyttäen ja lakimuutoksilla niin, että järjestäytyneet ja järjestäytymättömät työnantajat ovat yhdenvertaisessa asemassa asioiden, menettelytapojen ja osapuolten suhteen (vm. </a:t>
            </a:r>
            <a:r>
              <a:rPr lang="fi-FI" sz="2000" dirty="0" err="1"/>
              <a:t>kiky</a:t>
            </a:r>
            <a:r>
              <a:rPr lang="fi-FI" sz="2000" dirty="0"/>
              <a:t>-kompromissi)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462E082-0C43-49A0-ABF1-939C9DC1F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05881" y="2853189"/>
            <a:ext cx="3297238" cy="3433763"/>
          </a:xfrm>
        </p:spPr>
        <p:txBody>
          <a:bodyPr/>
          <a:lstStyle/>
          <a:p>
            <a:r>
              <a:rPr lang="fi-FI" sz="2000" dirty="0"/>
              <a:t>Osapuolten tasavertainen neuvotteluasema, osaaminen ja luottamus työpaikalla ovat keskeisiä edellytyksiä aidolle sopimiselle</a:t>
            </a:r>
          </a:p>
          <a:p>
            <a:pPr marL="9525" indent="0">
              <a:buNone/>
            </a:pP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1F0FA57-86AA-4FE1-B659-6693E5CB9C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89333" y="2717450"/>
            <a:ext cx="3297238" cy="3433763"/>
          </a:xfrm>
        </p:spPr>
        <p:txBody>
          <a:bodyPr/>
          <a:lstStyle/>
          <a:p>
            <a:r>
              <a:rPr lang="fi-FI" sz="2000" dirty="0"/>
              <a:t>Luottamusmiesten asemaa sopijaosapuolena parannettava (valintaoikeus ja tunnustaminen, koulutus, tiedonsaanti, ajankäyttö, työsuhdeturva), erityisesti järjestäytymättömässä kentässä</a:t>
            </a:r>
          </a:p>
          <a:p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0163BB0-0B15-4990-B7F8-0168370CF746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3078163" y="1089025"/>
            <a:ext cx="6048375" cy="5111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SAK:n NÄKÖKULMA</a:t>
            </a:r>
          </a:p>
        </p:txBody>
      </p:sp>
    </p:spTree>
    <p:extLst>
      <p:ext uri="{BB962C8B-B14F-4D97-AF65-F5344CB8AC3E}">
        <p14:creationId xmlns:p14="http://schemas.microsoft.com/office/powerpoint/2010/main" val="12324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DB3388-AC11-4342-83EA-6B6B02D51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13E51199-5D79-4B77-9234-5D3264FBAD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4" y="904839"/>
            <a:ext cx="4568052" cy="1782605"/>
          </a:xfrm>
        </p:spPr>
        <p:txBody>
          <a:bodyPr/>
          <a:lstStyle/>
          <a:p>
            <a:r>
              <a:rPr lang="fi-FI" dirty="0"/>
              <a:t>Kevään ”koronapaketti”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2EB94DA-3B49-45A4-A64D-9047FDB32A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2377440"/>
            <a:ext cx="3992178" cy="3385851"/>
          </a:xfrm>
        </p:spPr>
        <p:txBody>
          <a:bodyPr/>
          <a:lstStyle/>
          <a:p>
            <a:r>
              <a:rPr lang="fi-FI" dirty="0"/>
              <a:t>Pystyimme ehkäisemään konkursseja ja irtisanomisia sekä turvattu lomautettujen ja työttömiksi joutuneiden toimeentuloa.</a:t>
            </a:r>
          </a:p>
          <a:p>
            <a:r>
              <a:rPr lang="fi-FI" dirty="0"/>
              <a:t>Tarvittavat muutokset toteutettiin ripeästi työehtosopimuksilla ja lakimuutoksilla. Muutokset ovat voimassa vuoden loppuun.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9879A06-678F-4A0A-8BB1-9405B79AB99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7426709" y="572193"/>
            <a:ext cx="406996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altLang="fi-FI" b="0" dirty="0">
                <a:solidFill>
                  <a:schemeClr val="tx1"/>
                </a:solidFill>
                <a:latin typeface="Montserrat Alternates SemiBold" panose="00000700000000000000" pitchFamily="50" charset="0"/>
              </a:rPr>
              <a:t>Lomautuksia koskevat </a:t>
            </a:r>
            <a:br>
              <a:rPr lang="fi-FI" altLang="fi-FI" b="0" dirty="0">
                <a:solidFill>
                  <a:schemeClr val="tx1"/>
                </a:solidFill>
                <a:latin typeface="Montserrat Alternates SemiBold" panose="00000700000000000000" pitchFamily="50" charset="0"/>
              </a:rPr>
            </a:br>
            <a:r>
              <a:rPr lang="fi-FI" altLang="fi-FI" b="0" dirty="0" err="1">
                <a:solidFill>
                  <a:schemeClr val="tx1"/>
                </a:solidFill>
                <a:latin typeface="Montserrat Alternates SemiBold" panose="00000700000000000000" pitchFamily="50" charset="0"/>
              </a:rPr>
              <a:t>yt</a:t>
            </a:r>
            <a:r>
              <a:rPr lang="fi-FI" altLang="fi-FI" b="0" dirty="0">
                <a:solidFill>
                  <a:schemeClr val="tx1"/>
                </a:solidFill>
                <a:latin typeface="Montserrat Alternates SemiBold" panose="00000700000000000000" pitchFamily="50" charset="0"/>
              </a:rPr>
              <a:t>-neuvottelut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i-FI" altLang="fi-FI" dirty="0"/>
              <a:t>Vähimmäisneuvotteluaika lyheni 5 päivään. Määräaikaisten lomautukseen ja oikeuksiin muutoksia sekä ilmoitusajan lyhentäminen 5 päivään.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A84A14A-9F22-4BA1-80D6-4D0CB23325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6709" y="2589196"/>
            <a:ext cx="4069964" cy="1311299"/>
          </a:xfrm>
        </p:spPr>
        <p:txBody>
          <a:bodyPr/>
          <a:lstStyle/>
          <a:p>
            <a:r>
              <a:rPr lang="fi-FI" dirty="0"/>
              <a:t>Omavastuupäivät</a:t>
            </a:r>
          </a:p>
          <a:p>
            <a:pPr lvl="1"/>
            <a:r>
              <a:rPr lang="fi-FI" dirty="0"/>
              <a:t>Työttömyysturvan alun 5 omavastuupäivää ovat poistuneet. 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7A2716D-449D-4570-A1D1-F5990FDA65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26709" y="3734602"/>
            <a:ext cx="4069964" cy="2067971"/>
          </a:xfrm>
        </p:spPr>
        <p:txBody>
          <a:bodyPr/>
          <a:lstStyle/>
          <a:p>
            <a:r>
              <a:rPr lang="fi-FI" dirty="0"/>
              <a:t>Työssäoloehto</a:t>
            </a:r>
          </a:p>
          <a:p>
            <a:pPr lvl="1"/>
            <a:r>
              <a:rPr lang="fi-FI" dirty="0"/>
              <a:t>Työttömyyspäivärahan työssäoloehto lyhentyi 3 kuukauteen. Työttömyyspäivärahan enimmäisaika ei kuluta sen enimmäismaksuaikaa.</a:t>
            </a:r>
          </a:p>
          <a:p>
            <a:pPr lvl="1"/>
            <a:endParaRPr lang="fi-FI" dirty="0"/>
          </a:p>
          <a:p>
            <a:pPr lvl="1"/>
            <a:r>
              <a:rPr lang="fi-FI" b="1" dirty="0"/>
              <a:t>Lue tarkemmin </a:t>
            </a:r>
            <a:r>
              <a:rPr lang="fi-FI" dirty="0">
                <a:hlinkClick r:id="rId2"/>
              </a:rPr>
              <a:t>https://www.sak.fi/ajankohtaista/koronavirusepidemian-vaikutukset-tyohon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71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BBB58D8-D41A-41D7-A14A-C4F1082BE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914146"/>
            <a:ext cx="8400549" cy="971549"/>
          </a:xfrm>
        </p:spPr>
        <p:txBody>
          <a:bodyPr/>
          <a:lstStyle/>
          <a:p>
            <a:r>
              <a:rPr lang="fi-FI" dirty="0"/>
              <a:t>Koronakriisin hoitaminen on talouspolitiikan akuutein asia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674F2AA-055E-443D-A936-AD2D7A1D1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9C5B97-D4D6-0043-9DF2-C5E27D4924CB}" type="slidenum">
              <a:rPr lang="en-FI" smtClean="0"/>
              <a:pPr/>
              <a:t>3</a:t>
            </a:fld>
            <a:endParaRPr lang="en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FE5296A-87BC-42A6-87BF-CA1618EE06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Koronaviruksen leviämisen estäminen on terveyden lisäksi myös talouden kannalta ensiarvoisen tärkeää.</a:t>
            </a:r>
          </a:p>
          <a:p>
            <a:r>
              <a:rPr lang="fi-FI" dirty="0"/>
              <a:t>Valtion velkaantumisella pienennetään koronan vaikutuksia talouteen ja jaetaan taakkaa oikeudenmukaisesti.</a:t>
            </a:r>
          </a:p>
          <a:p>
            <a:pPr lvl="1"/>
            <a:r>
              <a:rPr lang="fi-FI" dirty="0"/>
              <a:t>Luodaan julkista kysyntää, jotta työllisyys ei romahda yksityisten investointien ja kulutuksen mukana.</a:t>
            </a:r>
          </a:p>
          <a:p>
            <a:pPr lvl="1"/>
            <a:r>
              <a:rPr lang="fi-FI" dirty="0"/>
              <a:t>Yritystuet, työttömyysturva ja muut valtion toimet jakavat koronan aiheuttamaa taloudellista taakkaa kaikkien maksukykyisten kesken.</a:t>
            </a:r>
          </a:p>
          <a:p>
            <a:r>
              <a:rPr lang="fi-FI" dirty="0"/>
              <a:t>Koronakriisi edellyttää panostuksia yhteiskunnan turvaverkkoihin.</a:t>
            </a:r>
          </a:p>
          <a:p>
            <a:pPr lvl="1"/>
            <a:r>
              <a:rPr lang="fi-FI" dirty="0"/>
              <a:t>Sosiaaliturvan lisäksi tarvitaan panostuksia mm. terveydenhuoltoon, työttömien palveluihin, koulutukseen ja nuorisotyöhön.</a:t>
            </a:r>
          </a:p>
          <a:p>
            <a:pPr lvl="1"/>
            <a:r>
              <a:rPr lang="fi-FI" dirty="0"/>
              <a:t>Nämä ovat akuutteja asioita – ihmisiä pitää auttaa ennen kuin he syrjäytyvät.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3C86F9D-69FD-419E-84BC-8CEE2A77BA2D}"/>
              </a:ext>
            </a:extLst>
          </p:cNvPr>
          <p:cNvSpPr txBox="1"/>
          <p:nvPr/>
        </p:nvSpPr>
        <p:spPr>
          <a:xfrm>
            <a:off x="803190" y="515518"/>
            <a:ext cx="2922373" cy="4474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SAK:n NÄKÖKULMA</a:t>
            </a:r>
          </a:p>
        </p:txBody>
      </p:sp>
    </p:spTree>
    <p:extLst>
      <p:ext uri="{BB962C8B-B14F-4D97-AF65-F5344CB8AC3E}">
        <p14:creationId xmlns:p14="http://schemas.microsoft.com/office/powerpoint/2010/main" val="199124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0B9D25-85C7-4516-A508-E8E6D868E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914146"/>
            <a:ext cx="8824060" cy="971549"/>
          </a:xfrm>
        </p:spPr>
        <p:txBody>
          <a:bodyPr/>
          <a:lstStyle/>
          <a:p>
            <a:r>
              <a:rPr lang="fi-FI" dirty="0"/>
              <a:t>Koronan jäljet eivät parane leikkaamalla ja supistamalla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82E50A-C7AB-4A8F-AF51-D9160E881F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4" y="2060575"/>
            <a:ext cx="9786587" cy="4090988"/>
          </a:xfrm>
        </p:spPr>
        <p:txBody>
          <a:bodyPr/>
          <a:lstStyle/>
          <a:p>
            <a:r>
              <a:rPr lang="fi-FI" dirty="0"/>
              <a:t>Nyt pitää tukea talouden elpymistä – julkisen talouden vahvistaminen ja kestävyysvaje ovat tärkeitä asioita, mutta niillä ei ole samalla tapaa kiire. </a:t>
            </a:r>
          </a:p>
          <a:p>
            <a:r>
              <a:rPr lang="fi-FI" dirty="0"/>
              <a:t>SAK:n kannat:</a:t>
            </a:r>
          </a:p>
          <a:p>
            <a:pPr lvl="1"/>
            <a:r>
              <a:rPr lang="fi-FI" dirty="0"/>
              <a:t>Työttömien toimeentuloon kohdistuvien leikkausten sijaan pitää etsiä keinoja tukea työttömien työllistymistä.</a:t>
            </a:r>
          </a:p>
          <a:p>
            <a:pPr lvl="1"/>
            <a:r>
              <a:rPr lang="fi-FI" dirty="0"/>
              <a:t>Julkisia investointeja tarvitaan luomaan kysyntää lyhyellä aikavälillä ja tulevaisuuden kasvun edellytyksiä.</a:t>
            </a:r>
          </a:p>
          <a:p>
            <a:pPr lvl="1"/>
            <a:r>
              <a:rPr lang="fi-FI" dirty="0"/>
              <a:t>Panostukset infraan, ilmastotoimiin ja koulutukseen tukevat taloutta lyhyellä ja pitkällä aikavälillä.</a:t>
            </a:r>
          </a:p>
          <a:p>
            <a:pPr lvl="1"/>
            <a:r>
              <a:rPr lang="fi-FI" dirty="0"/>
              <a:t>Vientialojen toimintaedellytyksistä on kannettava huolta – sähköveron alentuminen ja päästökauppakompensaatio ovat tärkeitä.</a:t>
            </a:r>
          </a:p>
          <a:p>
            <a:pPr lvl="1"/>
            <a:r>
              <a:rPr lang="fi-FI" dirty="0"/>
              <a:t>EU:n elpymisrahastoa pitää </a:t>
            </a:r>
            <a:r>
              <a:rPr lang="fi-FI"/>
              <a:t>hyödyntää täysmääräisesti</a:t>
            </a:r>
            <a:r>
              <a:rPr lang="fi-FI" dirty="0"/>
              <a:t>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86D035-7A32-4E0F-85E6-87A2619CDF60}"/>
              </a:ext>
            </a:extLst>
          </p:cNvPr>
          <p:cNvSpPr txBox="1"/>
          <p:nvPr/>
        </p:nvSpPr>
        <p:spPr>
          <a:xfrm>
            <a:off x="803190" y="515518"/>
            <a:ext cx="2922373" cy="4474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SAK:n NÄKÖKULMA</a:t>
            </a:r>
          </a:p>
        </p:txBody>
      </p:sp>
    </p:spTree>
    <p:extLst>
      <p:ext uri="{BB962C8B-B14F-4D97-AF65-F5344CB8AC3E}">
        <p14:creationId xmlns:p14="http://schemas.microsoft.com/office/powerpoint/2010/main" val="270990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E0B4516-0A25-461F-904B-C5F3CC480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8925" y="6273800"/>
            <a:ext cx="406400" cy="31972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9C5B97-D4D6-0043-9DF2-C5E27D4924CB}" type="slidenum">
              <a:rPr lang="en-FI" smtClean="0"/>
              <a:pPr>
                <a:spcAft>
                  <a:spcPts val="600"/>
                </a:spcAft>
              </a:pPr>
              <a:t>5</a:t>
            </a:fld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1978D70-87D6-40FA-99DF-DA31CB0D66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4" y="1094710"/>
            <a:ext cx="4568052" cy="1592734"/>
          </a:xfrm>
        </p:spPr>
        <p:txBody>
          <a:bodyPr/>
          <a:lstStyle/>
          <a:p>
            <a:r>
              <a:rPr lang="en-US" dirty="0" err="1"/>
              <a:t>Irtisanomiset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C8DCE25-1B6D-4848-AC35-E2392DA27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4" y="2123540"/>
            <a:ext cx="3744913" cy="2763851"/>
          </a:xfrm>
        </p:spPr>
        <p:txBody>
          <a:bodyPr/>
          <a:lstStyle/>
          <a:p>
            <a:r>
              <a:rPr lang="fi-FI" dirty="0"/>
              <a:t>Irtisanomissuojan heikentäminen ei ole ollut tämän hallituskauden tavoitteissa, mutta keskustelussa on ollut esimerkiksi irtisanomisjärjestys.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C275A86-8DF6-4618-B0AF-B91176C2C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712" y="1111182"/>
            <a:ext cx="4069964" cy="1211888"/>
          </a:xfrm>
        </p:spPr>
        <p:txBody>
          <a:bodyPr/>
          <a:lstStyle/>
          <a:p>
            <a:pPr lvl="1"/>
            <a:r>
              <a:rPr lang="fi-FI" dirty="0"/>
              <a:t>Suomessa tuta-perusteisissa irtisanomisissa laki määrittelee syyt muttei yksilöiden irtisanomisjärjestystä.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FC7EFE5-314C-443D-A5D4-8FD5E32332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6708" y="2323070"/>
            <a:ext cx="4765292" cy="1866183"/>
          </a:xfrm>
        </p:spPr>
        <p:txBody>
          <a:bodyPr/>
          <a:lstStyle/>
          <a:p>
            <a:pPr lvl="1"/>
            <a:r>
              <a:rPr lang="fi-FI" dirty="0">
                <a:latin typeface="Montserrat SemiBold" panose="00000700000000000000" pitchFamily="50" charset="0"/>
              </a:rPr>
              <a:t>SAK esitys lähtee läpinäkyvyydestä ja tasa-arvosta. </a:t>
            </a:r>
          </a:p>
          <a:p>
            <a:pPr lvl="1"/>
            <a:endParaRPr lang="fi-FI" dirty="0">
              <a:latin typeface="Montserrat SemiBold" panose="00000700000000000000" pitchFamily="50" charset="0"/>
            </a:endParaRPr>
          </a:p>
          <a:p>
            <a:pPr lvl="1"/>
            <a:r>
              <a:rPr lang="fi-FI" dirty="0"/>
              <a:t>Kriteereinä voisivat olla (tässä järjestyksessä)</a:t>
            </a:r>
          </a:p>
          <a:p>
            <a:pPr marL="29527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/>
              <a:t>ammattitaito, </a:t>
            </a:r>
          </a:p>
          <a:p>
            <a:pPr marL="29527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/>
              <a:t>työnantajan palveluksessa menetetty työkyky, </a:t>
            </a:r>
          </a:p>
          <a:p>
            <a:pPr marL="29527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/>
              <a:t>huoltovelvollisuuden määrä ja</a:t>
            </a:r>
          </a:p>
          <a:p>
            <a:pPr marL="29527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/>
              <a:t> työsuhteen kesto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9C67446-AC95-4D17-B4E7-A86257898A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26712" y="5036303"/>
            <a:ext cx="4069964" cy="1421029"/>
          </a:xfrm>
        </p:spPr>
        <p:txBody>
          <a:bodyPr/>
          <a:lstStyle/>
          <a:p>
            <a:pPr lvl="1"/>
            <a:r>
              <a:rPr lang="fi-FI" dirty="0"/>
              <a:t>SAK:n malli ei ole Ruotsin malli, jossa ikä on tärkein kriteeri. Se ei ole myöskään uusi keksintö, vaan käytössä monessa </a:t>
            </a:r>
            <a:r>
              <a:rPr lang="fi-FI" dirty="0" err="1"/>
              <a:t>tes</a:t>
            </a:r>
            <a:r>
              <a:rPr lang="fi-FI" dirty="0"/>
              <a:t>-sopimuksessa</a:t>
            </a:r>
          </a:p>
        </p:txBody>
      </p:sp>
    </p:spTree>
    <p:extLst>
      <p:ext uri="{BB962C8B-B14F-4D97-AF65-F5344CB8AC3E}">
        <p14:creationId xmlns:p14="http://schemas.microsoft.com/office/powerpoint/2010/main" val="290273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DFA7F5-0FFE-4E01-AD66-78CB1E784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i-FI" dirty="0"/>
              <a:t>Irtisanomissuojaa tiukennettava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3C4517-69FB-40FF-81D4-FCE920F40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548640"/>
            <a:fld id="{C9EC5ACF-1BEE-574E-A35B-E54A489811D4}" type="slidenum">
              <a:rPr lang="fi-FI">
                <a:latin typeface="Franklin Gothic Book"/>
              </a:rPr>
              <a:pPr defTabSz="548640"/>
              <a:t>6</a:t>
            </a:fld>
            <a:endParaRPr lang="fi-FI">
              <a:latin typeface="Franklin Gothic Book"/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2E22C38-5F6F-40BC-841A-FAECBFFFC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Työntekijän irtisanominen taloudellisista ja tuotannollisista syistä on Suomessa liian helppoa ja halpaa (esim. vuokratyöhön, alihankintaan siirtyminen)</a:t>
            </a:r>
          </a:p>
          <a:p>
            <a:r>
              <a:rPr lang="fi-FI" dirty="0"/>
              <a:t>Irtisanomisperusteet  ja irtisanomisjärjestys jäävät usein epäselviksi työntekijöille.</a:t>
            </a:r>
          </a:p>
          <a:p>
            <a:r>
              <a:rPr lang="fi-FI" dirty="0"/>
              <a:t>Työnantajan velvoitetta selvittää irtisanomisen perusteet, vaihtoehdot, työn vähentyminen sekä irtisanottujen valinta on täsmennettävä </a:t>
            </a:r>
          </a:p>
          <a:p>
            <a:r>
              <a:rPr lang="fi-FI" dirty="0"/>
              <a:t>Irtisanomisjärjestyksen käytön laajentaminen </a:t>
            </a:r>
            <a:r>
              <a:rPr lang="fi-FI" dirty="0" err="1"/>
              <a:t>lakiteitse</a:t>
            </a:r>
            <a:r>
              <a:rPr lang="fi-FI" dirty="0"/>
              <a:t> perusteltua, se ottaa huomioon työnantajan tarpeet ja työntekijöiden suojelun</a:t>
            </a:r>
          </a:p>
          <a:p>
            <a:r>
              <a:rPr lang="fi-FI" dirty="0"/>
              <a:t>Irtisanomisajan pidentäminen nykyisestä </a:t>
            </a:r>
          </a:p>
          <a:p>
            <a:pPr marL="0" indent="0">
              <a:buNone/>
            </a:pPr>
            <a:r>
              <a:rPr lang="fi-FI" dirty="0"/>
              <a:t>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333098D-CF2F-4367-8980-3F27A92EF4FD}"/>
              </a:ext>
            </a:extLst>
          </p:cNvPr>
          <p:cNvSpPr txBox="1"/>
          <p:nvPr/>
        </p:nvSpPr>
        <p:spPr>
          <a:xfrm>
            <a:off x="815547" y="515518"/>
            <a:ext cx="2922373" cy="4474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SAK:n NÄKÖKULMA</a:t>
            </a:r>
          </a:p>
        </p:txBody>
      </p:sp>
    </p:spTree>
    <p:extLst>
      <p:ext uri="{BB962C8B-B14F-4D97-AF65-F5344CB8AC3E}">
        <p14:creationId xmlns:p14="http://schemas.microsoft.com/office/powerpoint/2010/main" val="314991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8FDCC4-1944-4077-BB55-E8B5AD6D6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BDA4607-4933-432E-A85E-E79CCF796C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Työn jakaminen ja työaika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2F090DA-FD3F-4C23-A642-BCC496FD36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672" y="2575932"/>
            <a:ext cx="3744913" cy="3321042"/>
          </a:xfrm>
        </p:spPr>
        <p:txBody>
          <a:bodyPr/>
          <a:lstStyle/>
          <a:p>
            <a:r>
              <a:rPr lang="fi-FI" dirty="0"/>
              <a:t>Vaikutusmahdollisuudet työhön ovat tutkitusti lisänneet tyytyväisyyttä. </a:t>
            </a:r>
          </a:p>
          <a:p>
            <a:r>
              <a:rPr lang="fi-FI" dirty="0"/>
              <a:t>SAK kannustaa kokeilemaan erilaisia malleja, joissa kokeillaan, miten työhyvinvointia, työn jakautumista ja tuottavuutta voidaan parantaa.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70C105C-D778-4EC2-9339-442F65661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Lyhennetty työaika?</a:t>
            </a:r>
          </a:p>
          <a:p>
            <a:pPr lvl="1"/>
            <a:r>
              <a:rPr lang="fi-FI" dirty="0"/>
              <a:t>Lyhennetty työaika on osoittanut jossain kokeiluissa tuottavuuden kasvua. Akuutimpi asia tällä hetkellä on kuitenkin, että työ valuu myös vapaalle ja näkyy stressireaktioina. 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848712B-DA36-4317-B83B-01F29F6F34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6709" y="2999439"/>
            <a:ext cx="4069964" cy="1189814"/>
          </a:xfrm>
        </p:spPr>
        <p:txBody>
          <a:bodyPr/>
          <a:lstStyle/>
          <a:p>
            <a:r>
              <a:rPr lang="fi-FI" dirty="0"/>
              <a:t>Vaikuttamismahdollisuudet</a:t>
            </a:r>
          </a:p>
          <a:p>
            <a:pPr lvl="1"/>
            <a:r>
              <a:rPr lang="fi-FI" dirty="0"/>
              <a:t>Mahdollisuuksia vaikuttaa omaan työhön ja työaikaan on vahvistettava, sillä ne lisäävä työviihtyvyyttä, työssä jaksamista ja myös siinä jatkamista pidempään. 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7F98A2D-6380-4049-AEB0-7BAEEBE73D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26709" y="4791932"/>
            <a:ext cx="4069964" cy="1189814"/>
          </a:xfrm>
        </p:spPr>
        <p:txBody>
          <a:bodyPr/>
          <a:lstStyle/>
          <a:p>
            <a:r>
              <a:rPr lang="fi-FI" dirty="0"/>
              <a:t>Ikääntyneet</a:t>
            </a:r>
          </a:p>
          <a:p>
            <a:pPr lvl="1"/>
            <a:r>
              <a:rPr lang="fi-FI" dirty="0"/>
              <a:t>Ikääntyneille täytyisi saada subjektiivinen oikeus oman työajan lyhentämiseen.</a:t>
            </a:r>
          </a:p>
        </p:txBody>
      </p:sp>
    </p:spTree>
    <p:extLst>
      <p:ext uri="{BB962C8B-B14F-4D97-AF65-F5344CB8AC3E}">
        <p14:creationId xmlns:p14="http://schemas.microsoft.com/office/powerpoint/2010/main" val="309562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0B08F5-03BA-4233-A916-55D27C21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 mahdollisuus työn jakamiseen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A5686A-239F-49B4-9205-ED66F47A6AE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5634" y="2080077"/>
            <a:ext cx="6260796" cy="3964444"/>
          </a:xfrm>
          <a:ln w="3175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658432" indent="-370332">
              <a:buFont typeface="+mj-lt"/>
              <a:buAutoNum type="arabicPeriod"/>
            </a:pPr>
            <a:r>
              <a:rPr lang="fi-FI" sz="1928" dirty="0"/>
              <a:t>K</a:t>
            </a:r>
            <a:r>
              <a:rPr lang="fi-FI" dirty="0"/>
              <a:t>okoaikatyössä olevalle oikeus osa-aikaistaa työtään määräaikaisesti.</a:t>
            </a:r>
          </a:p>
          <a:p>
            <a:pPr marL="1731646" lvl="2" indent="-370332"/>
            <a:r>
              <a:rPr lang="fi-FI" sz="2000" dirty="0"/>
              <a:t>Kesto 6–12 kuukautta</a:t>
            </a:r>
          </a:p>
          <a:p>
            <a:pPr marL="1731646" lvl="2" indent="-370332"/>
            <a:r>
              <a:rPr lang="fi-FI" sz="2000" dirty="0"/>
              <a:t>Työaikaa lyhennetään esimerkiksi </a:t>
            </a:r>
            <a:br>
              <a:rPr lang="fi-FI" sz="2000" dirty="0"/>
            </a:br>
            <a:r>
              <a:rPr lang="fi-FI" sz="2000" dirty="0"/>
              <a:t>40–60 prosenttiin kokoaikatyöstä</a:t>
            </a:r>
          </a:p>
          <a:p>
            <a:pPr marL="658432" indent="-370332">
              <a:buFont typeface="+mj-lt"/>
              <a:buAutoNum type="arabicPeriod"/>
            </a:pPr>
            <a:r>
              <a:rPr lang="fi-FI" dirty="0"/>
              <a:t>Työnantajan on palkattava työtön työnhakija vähintään osa-aikaiseen työhön.</a:t>
            </a:r>
          </a:p>
          <a:p>
            <a:pPr marL="658432" indent="-370332">
              <a:buFont typeface="+mj-lt"/>
              <a:buAutoNum type="arabicPeriod"/>
            </a:pPr>
            <a:r>
              <a:rPr lang="fi-FI" dirty="0"/>
              <a:t>Molemmille työntekijöille maksetaan osa-aikatyön palkkaa sekä työttömyyspäivärahaa soviteltuna.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8CF3BE-EEE6-4357-A4FC-D373E74AF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FA38D92-2E34-41AE-A209-AB3CF9B16D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0164" y="2080077"/>
            <a:ext cx="4239930" cy="4090988"/>
          </a:xfrm>
        </p:spPr>
        <p:txBody>
          <a:bodyPr/>
          <a:lstStyle/>
          <a:p>
            <a:r>
              <a:rPr lang="fi-FI" dirty="0"/>
              <a:t>Vuorotteluvapaan ehtojen heikentyminen sekä osa-aikalisän poistuminen ovat luoneet tarpeen uudelle mallille.</a:t>
            </a:r>
          </a:p>
          <a:p>
            <a:r>
              <a:rPr lang="fi-FI" dirty="0"/>
              <a:t>Arvioitu työllisten lisäys noin  </a:t>
            </a:r>
            <a:br>
              <a:rPr lang="fi-FI" dirty="0"/>
            </a:br>
            <a:r>
              <a:rPr lang="fi-FI" b="1" dirty="0"/>
              <a:t>5 000 henkilöä </a:t>
            </a:r>
            <a:r>
              <a:rPr lang="fi-FI" dirty="0"/>
              <a:t>vuodessa.</a:t>
            </a:r>
          </a:p>
          <a:p>
            <a:r>
              <a:rPr lang="fi-FI" dirty="0"/>
              <a:t>Tukee erityisesti ikääntyvien työssä jaksamista ja jatkamista.</a:t>
            </a:r>
          </a:p>
          <a:p>
            <a:r>
              <a:rPr lang="fi-FI" dirty="0"/>
              <a:t>Lisää osatyökykyisten työmahdollisuuksia.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1AF6E45-F169-48D5-90F4-7201E3F14E8B}"/>
              </a:ext>
            </a:extLst>
          </p:cNvPr>
          <p:cNvSpPr txBox="1"/>
          <p:nvPr/>
        </p:nvSpPr>
        <p:spPr>
          <a:xfrm>
            <a:off x="803190" y="515518"/>
            <a:ext cx="2922373" cy="4474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SAK:n NÄKÖKULMA</a:t>
            </a:r>
          </a:p>
        </p:txBody>
      </p:sp>
    </p:spTree>
    <p:extLst>
      <p:ext uri="{BB962C8B-B14F-4D97-AF65-F5344CB8AC3E}">
        <p14:creationId xmlns:p14="http://schemas.microsoft.com/office/powerpoint/2010/main" val="7292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02903A-EA7D-4D6C-9A68-C04CA6ADD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8AD141D-4FAB-4EAD-AEE1-DADD65C46B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Paikallinen sopiminen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2131FE0-84A5-4441-9C11-6C1BF7DC91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Paikallinen sopimisen työryhmä jättää tänä syksyn oman esityksensä, jota ministeriö käyttää pohjana.</a:t>
            </a:r>
          </a:p>
        </p:txBody>
      </p:sp>
    </p:spTree>
    <p:extLst>
      <p:ext uri="{BB962C8B-B14F-4D97-AF65-F5344CB8AC3E}">
        <p14:creationId xmlns:p14="http://schemas.microsoft.com/office/powerpoint/2010/main" val="3975594167"/>
      </p:ext>
    </p:extLst>
  </p:cSld>
  <p:clrMapOvr>
    <a:masterClrMapping/>
  </p:clrMapOvr>
</p:sld>
</file>

<file path=ppt/theme/theme1.xml><?xml version="1.0" encoding="utf-8"?>
<a:theme xmlns:a="http://schemas.openxmlformats.org/drawingml/2006/main" name="Aloitus, lopetus ja välisivu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PP_pohja_08_20_Marjo_Karimuutokset" id="{D60ED902-7485-014E-9246-A9C12BA537A5}" vid="{5BB2811F-5E17-C84E-9E93-96B755481992}"/>
    </a:ext>
  </a:extLst>
</a:theme>
</file>

<file path=ppt/theme/theme2.xml><?xml version="1.0" encoding="utf-8"?>
<a:theme xmlns:a="http://schemas.openxmlformats.org/drawingml/2006/main" name="Tekstipohjat harmaalla taustalla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PP_pohja_08_20_Marjo_Karimuutokset" id="{D60ED902-7485-014E-9246-A9C12BA537A5}" vid="{16546114-1F31-114D-AFA5-531F7FF84CBA}"/>
    </a:ext>
  </a:extLst>
</a:theme>
</file>

<file path=ppt/theme/theme3.xml><?xml version="1.0" encoding="utf-8"?>
<a:theme xmlns:a="http://schemas.openxmlformats.org/drawingml/2006/main" name="Tekstipohja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PP_pohja_08_20_Marjo_Karimuutokset" id="{D60ED902-7485-014E-9246-A9C12BA537A5}" vid="{19E38E37-87AB-B64F-A8E2-D1F1B1A9318E}"/>
    </a:ext>
  </a:extLst>
</a:theme>
</file>

<file path=ppt/theme/theme4.xml><?xml version="1.0" encoding="utf-8"?>
<a:theme xmlns:a="http://schemas.openxmlformats.org/drawingml/2006/main" name="1_Graafi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PP_pohja_08_20_Marjo_Karimuutokset" id="{D60ED902-7485-014E-9246-A9C12BA537A5}" vid="{1A3ADADF-6E63-E046-BE62-3BD02B94063A}"/>
    </a:ext>
  </a:extLst>
</a:theme>
</file>

<file path=ppt/theme/theme5.xml><?xml version="1.0" encoding="utf-8"?>
<a:theme xmlns:a="http://schemas.openxmlformats.org/drawingml/2006/main" name="Kuvapohja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PP_pohja_08_20_Marjo_Karimuutokset" id="{D60ED902-7485-014E-9246-A9C12BA537A5}" vid="{5FE11C2B-B94F-DC41-98DF-146A3D04709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755</Words>
  <Application>Microsoft Office PowerPoint</Application>
  <PresentationFormat>Laajakuva</PresentationFormat>
  <Paragraphs>98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11</vt:i4>
      </vt:variant>
    </vt:vector>
  </HeadingPairs>
  <TitlesOfParts>
    <vt:vector size="24" baseType="lpstr">
      <vt:lpstr>Montserrat Light</vt:lpstr>
      <vt:lpstr>Montserrat SemiBold</vt:lpstr>
      <vt:lpstr>Montserrat Medium</vt:lpstr>
      <vt:lpstr>Franklin Gothic Book</vt:lpstr>
      <vt:lpstr>Arial</vt:lpstr>
      <vt:lpstr>Montserrat Alternates SemiBold</vt:lpstr>
      <vt:lpstr>Montserrat</vt:lpstr>
      <vt:lpstr>Calibri</vt:lpstr>
      <vt:lpstr>Aloitus, lopetus ja välisivut</vt:lpstr>
      <vt:lpstr>Tekstipohjat harmaalla taustalla</vt:lpstr>
      <vt:lpstr>Tekstipohjat</vt:lpstr>
      <vt:lpstr>1_Graafit</vt:lpstr>
      <vt:lpstr>Kuvapohjat</vt:lpstr>
      <vt:lpstr>Työmarkkinasyksy 2020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Uusi mahdollisuus työn jakamiseen</vt:lpstr>
      <vt:lpstr>PowerPoint-esitys</vt:lpstr>
      <vt:lpstr>Luottamusmiesten asemaa vahvistettava  paikallisessa sopimisessa </vt:lpstr>
      <vt:lpstr>Luottamusmiesten asemaa vahvistettava  paikallisessa sopimisessa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Työelämän kovat toimet</dc:title>
  <dc:creator>Pihlajaniemi Marjo</dc:creator>
  <cp:lastModifiedBy>Taina Ruuhilehto</cp:lastModifiedBy>
  <cp:revision>22</cp:revision>
  <dcterms:created xsi:type="dcterms:W3CDTF">2020-09-03T09:01:26Z</dcterms:created>
  <dcterms:modified xsi:type="dcterms:W3CDTF">2020-10-25T06:43:34Z</dcterms:modified>
</cp:coreProperties>
</file>